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8" r:id="rId1"/>
    <p:sldMasterId id="2147483739"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8"/>
  </p:normalViewPr>
  <p:slideViewPr>
    <p:cSldViewPr snapToGrid="0">
      <p:cViewPr varScale="1">
        <p:scale>
          <a:sx n="158" d="100"/>
          <a:sy n="158" d="100"/>
        </p:scale>
        <p:origin x="512"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55b2a3044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955b2a3044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a45c343101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a45c343101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a032e6fb9a_0_6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a032e6fb9a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a45c343101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a45c343101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8d96b3bab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8d96b3bab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a032e6fb9a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a032e6fb9a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3729a1648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3729a1648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a25cbee4a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a25cbee4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a25cbee4a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a25cbee4a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a032e6fb9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a032e6fb9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a45c343101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a45c34310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a45c343101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a45c343101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a45c343101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a45c343101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a45c34310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a45c34310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a45c343101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a45c34310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3300" r="-3300"/>
          <a:stretch/>
        </p:blipFill>
        <p:spPr>
          <a:xfrm>
            <a:off x="-128025" y="0"/>
            <a:ext cx="9593651" cy="5143499"/>
          </a:xfrm>
          <a:prstGeom prst="rect">
            <a:avLst/>
          </a:prstGeom>
          <a:noFill/>
          <a:ln>
            <a:noFill/>
          </a:ln>
        </p:spPr>
      </p:pic>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lev8tiv master 1 1 1 1">
  <p:cSld name="TITLE_1_1_4_1">
    <p:bg>
      <p:bgPr>
        <a:solidFill>
          <a:schemeClr val="lt1"/>
        </a:solidFill>
        <a:effectLst/>
      </p:bgPr>
    </p:bg>
    <p:spTree>
      <p:nvGrpSpPr>
        <p:cNvPr id="1" name="Shape 51"/>
        <p:cNvGrpSpPr/>
        <p:nvPr/>
      </p:nvGrpSpPr>
      <p:grpSpPr>
        <a:xfrm>
          <a:off x="0" y="0"/>
          <a:ext cx="0" cy="0"/>
          <a:chOff x="0" y="0"/>
          <a:chExt cx="0" cy="0"/>
        </a:xfrm>
      </p:grpSpPr>
      <p:sp>
        <p:nvSpPr>
          <p:cNvPr id="52" name="Google Shape;52;p11"/>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11"/>
          <p:cNvPicPr preferRelativeResize="0"/>
          <p:nvPr/>
        </p:nvPicPr>
        <p:blipFill>
          <a:blip r:embed="rId2">
            <a:alphaModFix/>
          </a:blip>
          <a:stretch>
            <a:fillRect/>
          </a:stretch>
        </p:blipFill>
        <p:spPr>
          <a:xfrm>
            <a:off x="3" y="0"/>
            <a:ext cx="2352744" cy="5143500"/>
          </a:xfrm>
          <a:prstGeom prst="rect">
            <a:avLst/>
          </a:prstGeom>
          <a:noFill/>
          <a:ln>
            <a:noFill/>
          </a:ln>
        </p:spPr>
      </p:pic>
      <p:sp>
        <p:nvSpPr>
          <p:cNvPr id="54" name="Google Shape;54;p11"/>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7" name="Google Shape;57;p1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lev8tiv master 1">
  <p:cSld name="TITLE_1">
    <p:bg>
      <p:bgPr>
        <a:solidFill>
          <a:srgbClr val="404040"/>
        </a:solidFill>
        <a:effectLst/>
      </p:bgPr>
    </p:bg>
    <p:spTree>
      <p:nvGrpSpPr>
        <p:cNvPr id="1" name="Shape 58"/>
        <p:cNvGrpSpPr/>
        <p:nvPr/>
      </p:nvGrpSpPr>
      <p:grpSpPr>
        <a:xfrm>
          <a:off x="0" y="0"/>
          <a:ext cx="0" cy="0"/>
          <a:chOff x="0" y="0"/>
          <a:chExt cx="0" cy="0"/>
        </a:xfrm>
      </p:grpSpPr>
      <p:pic>
        <p:nvPicPr>
          <p:cNvPr id="59" name="Google Shape;59;p12"/>
          <p:cNvPicPr preferRelativeResize="0"/>
          <p:nvPr/>
        </p:nvPicPr>
        <p:blipFill>
          <a:blip r:embed="rId2">
            <a:alphaModFix/>
          </a:blip>
          <a:stretch>
            <a:fillRect/>
          </a:stretch>
        </p:blipFill>
        <p:spPr>
          <a:xfrm>
            <a:off x="6835339" y="0"/>
            <a:ext cx="2519521" cy="5143500"/>
          </a:xfrm>
          <a:prstGeom prst="rect">
            <a:avLst/>
          </a:prstGeom>
          <a:noFill/>
          <a:ln>
            <a:noFill/>
          </a:ln>
        </p:spPr>
      </p:pic>
      <p:sp>
        <p:nvSpPr>
          <p:cNvPr id="60" name="Google Shape;60;p12"/>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63" name="Google Shape;63;p12"/>
          <p:cNvPicPr preferRelativeResize="0"/>
          <p:nvPr/>
        </p:nvPicPr>
        <p:blipFill>
          <a:blip r:embed="rId3">
            <a:alphaModFix/>
          </a:blip>
          <a:stretch>
            <a:fillRect/>
          </a:stretch>
        </p:blipFill>
        <p:spPr>
          <a:xfrm>
            <a:off x="55475" y="4196875"/>
            <a:ext cx="1254723" cy="9361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lev8tiv master 1 3">
  <p:cSld name="TITLE_1_3">
    <p:bg>
      <p:bgPr>
        <a:solidFill>
          <a:srgbClr val="404040"/>
        </a:solidFill>
        <a:effectLst/>
      </p:bgPr>
    </p:bg>
    <p:spTree>
      <p:nvGrpSpPr>
        <p:cNvPr id="1" name="Shape 64"/>
        <p:cNvGrpSpPr/>
        <p:nvPr/>
      </p:nvGrpSpPr>
      <p:grpSpPr>
        <a:xfrm>
          <a:off x="0" y="0"/>
          <a:ext cx="0" cy="0"/>
          <a:chOff x="0" y="0"/>
          <a:chExt cx="0" cy="0"/>
        </a:xfrm>
      </p:grpSpPr>
      <p:pic>
        <p:nvPicPr>
          <p:cNvPr id="65" name="Google Shape;65;p13"/>
          <p:cNvPicPr preferRelativeResize="0"/>
          <p:nvPr/>
        </p:nvPicPr>
        <p:blipFill>
          <a:blip r:embed="rId2">
            <a:alphaModFix/>
          </a:blip>
          <a:stretch>
            <a:fillRect/>
          </a:stretch>
        </p:blipFill>
        <p:spPr>
          <a:xfrm>
            <a:off x="-11" y="0"/>
            <a:ext cx="2519521" cy="5143500"/>
          </a:xfrm>
          <a:prstGeom prst="rect">
            <a:avLst/>
          </a:prstGeom>
          <a:noFill/>
          <a:ln>
            <a:noFill/>
          </a:ln>
        </p:spPr>
      </p:pic>
      <p:sp>
        <p:nvSpPr>
          <p:cNvPr id="66" name="Google Shape;66;p13"/>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67" name="Google Shape;6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13"/>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69" name="Google Shape;69;p1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lev8tiv master 1 1 1 1 3">
  <p:cSld name="TITLE_1_1_4_1_1">
    <p:bg>
      <p:bgPr>
        <a:solidFill>
          <a:schemeClr val="lt1"/>
        </a:solidFill>
        <a:effectLst/>
      </p:bgPr>
    </p:bg>
    <p:spTree>
      <p:nvGrpSpPr>
        <p:cNvPr id="1" name="Shape 70"/>
        <p:cNvGrpSpPr/>
        <p:nvPr/>
      </p:nvGrpSpPr>
      <p:grpSpPr>
        <a:xfrm>
          <a:off x="0" y="0"/>
          <a:ext cx="0" cy="0"/>
          <a:chOff x="0" y="0"/>
          <a:chExt cx="0" cy="0"/>
        </a:xfrm>
      </p:grpSpPr>
      <p:sp>
        <p:nvSpPr>
          <p:cNvPr id="71" name="Google Shape;71;p14"/>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73" name="Google Shape;7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4" name="Google Shape;74;p14"/>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5" name="Google Shape;75;p14"/>
          <p:cNvPicPr preferRelativeResize="0"/>
          <p:nvPr/>
        </p:nvPicPr>
        <p:blipFill>
          <a:blip r:embed="rId2">
            <a:alphaModFix/>
          </a:blip>
          <a:stretch>
            <a:fillRect/>
          </a:stretch>
        </p:blipFill>
        <p:spPr>
          <a:xfrm>
            <a:off x="-11" y="0"/>
            <a:ext cx="2519521" cy="5143500"/>
          </a:xfrm>
          <a:prstGeom prst="rect">
            <a:avLst/>
          </a:prstGeom>
          <a:noFill/>
          <a:ln>
            <a:noFill/>
          </a:ln>
        </p:spPr>
      </p:pic>
      <p:pic>
        <p:nvPicPr>
          <p:cNvPr id="76" name="Google Shape;76;p1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lev8tiv master 1 2">
  <p:cSld name="TITLE_1_2">
    <p:bg>
      <p:bgPr>
        <a:solidFill>
          <a:srgbClr val="404040"/>
        </a:solidFill>
        <a:effectLst/>
      </p:bgPr>
    </p:bg>
    <p:spTree>
      <p:nvGrpSpPr>
        <p:cNvPr id="1" name="Shape 77"/>
        <p:cNvGrpSpPr/>
        <p:nvPr/>
      </p:nvGrpSpPr>
      <p:grpSpPr>
        <a:xfrm>
          <a:off x="0" y="0"/>
          <a:ext cx="0" cy="0"/>
          <a:chOff x="0" y="0"/>
          <a:chExt cx="0" cy="0"/>
        </a:xfrm>
      </p:grpSpPr>
      <p:pic>
        <p:nvPicPr>
          <p:cNvPr id="78" name="Google Shape;78;p15"/>
          <p:cNvPicPr preferRelativeResize="0"/>
          <p:nvPr/>
        </p:nvPicPr>
        <p:blipFill>
          <a:blip r:embed="rId2">
            <a:alphaModFix/>
          </a:blip>
          <a:stretch>
            <a:fillRect/>
          </a:stretch>
        </p:blipFill>
        <p:spPr>
          <a:xfrm>
            <a:off x="6824375" y="0"/>
            <a:ext cx="2319625" cy="5583626"/>
          </a:xfrm>
          <a:prstGeom prst="rect">
            <a:avLst/>
          </a:prstGeom>
          <a:noFill/>
          <a:ln>
            <a:noFill/>
          </a:ln>
        </p:spPr>
      </p:pic>
      <p:sp>
        <p:nvSpPr>
          <p:cNvPr id="79" name="Google Shape;79;p15"/>
          <p:cNvSpPr txBox="1">
            <a:spLocks noGrp="1"/>
          </p:cNvSpPr>
          <p:nvPr>
            <p:ph type="body" idx="1"/>
          </p:nvPr>
        </p:nvSpPr>
        <p:spPr>
          <a:xfrm>
            <a:off x="311700" y="112982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1" name="Google Shape;81;p15"/>
          <p:cNvSpPr txBox="1">
            <a:spLocks noGrp="1"/>
          </p:cNvSpPr>
          <p:nvPr>
            <p:ph type="title"/>
          </p:nvPr>
        </p:nvSpPr>
        <p:spPr>
          <a:xfrm>
            <a:off x="311700" y="30907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82" name="Google Shape;82;p15"/>
          <p:cNvPicPr preferRelativeResize="0"/>
          <p:nvPr/>
        </p:nvPicPr>
        <p:blipFill>
          <a:blip r:embed="rId3">
            <a:alphaModFix/>
          </a:blip>
          <a:stretch>
            <a:fillRect/>
          </a:stretch>
        </p:blipFill>
        <p:spPr>
          <a:xfrm>
            <a:off x="45600" y="4120675"/>
            <a:ext cx="1254723" cy="9361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lev8tiv master 1 3 2">
  <p:cSld name="TITLE_1_3_2">
    <p:bg>
      <p:bgPr>
        <a:solidFill>
          <a:srgbClr val="404040"/>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85" name="Google Shape;8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6" name="Google Shape;86;p16"/>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87" name="Google Shape;87;p16"/>
          <p:cNvPicPr preferRelativeResize="0"/>
          <p:nvPr/>
        </p:nvPicPr>
        <p:blipFill>
          <a:blip r:embed="rId2">
            <a:alphaModFix/>
          </a:blip>
          <a:stretch>
            <a:fillRect/>
          </a:stretch>
        </p:blipFill>
        <p:spPr>
          <a:xfrm>
            <a:off x="0" y="0"/>
            <a:ext cx="2328025" cy="5603826"/>
          </a:xfrm>
          <a:prstGeom prst="rect">
            <a:avLst/>
          </a:prstGeom>
          <a:noFill/>
          <a:ln>
            <a:noFill/>
          </a:ln>
        </p:spPr>
      </p:pic>
      <p:pic>
        <p:nvPicPr>
          <p:cNvPr id="88" name="Google Shape;88;p1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lev8tiv master 1 1 1 1 3 2">
  <p:cSld name="TITLE_1_1_4_1_1_1">
    <p:bg>
      <p:bgPr>
        <a:solidFill>
          <a:schemeClr val="lt1"/>
        </a:solidFill>
        <a:effectLst/>
      </p:bgPr>
    </p:bg>
    <p:spTree>
      <p:nvGrpSpPr>
        <p:cNvPr id="1" name="Shape 89"/>
        <p:cNvGrpSpPr/>
        <p:nvPr/>
      </p:nvGrpSpPr>
      <p:grpSpPr>
        <a:xfrm>
          <a:off x="0" y="0"/>
          <a:ext cx="0" cy="0"/>
          <a:chOff x="0" y="0"/>
          <a:chExt cx="0" cy="0"/>
        </a:xfrm>
      </p:grpSpPr>
      <p:sp>
        <p:nvSpPr>
          <p:cNvPr id="90" name="Google Shape;90;p17"/>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7"/>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4" name="Google Shape;94;p17"/>
          <p:cNvPicPr preferRelativeResize="0"/>
          <p:nvPr/>
        </p:nvPicPr>
        <p:blipFill>
          <a:blip r:embed="rId2">
            <a:alphaModFix/>
          </a:blip>
          <a:stretch>
            <a:fillRect/>
          </a:stretch>
        </p:blipFill>
        <p:spPr>
          <a:xfrm>
            <a:off x="0" y="0"/>
            <a:ext cx="2319625" cy="5583626"/>
          </a:xfrm>
          <a:prstGeom prst="rect">
            <a:avLst/>
          </a:prstGeom>
          <a:noFill/>
          <a:ln>
            <a:noFill/>
          </a:ln>
        </p:spPr>
      </p:pic>
      <p:pic>
        <p:nvPicPr>
          <p:cNvPr id="95" name="Google Shape;95;p1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lev8tiv master 1 1 2">
  <p:cSld name="TITLE_1_1_2">
    <p:bg>
      <p:bgPr>
        <a:solidFill>
          <a:srgbClr val="404040"/>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98" name="Google Shape;98;p18"/>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99" name="Google Shape;9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0" name="Google Shape;100;p18"/>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101" name="Google Shape;101;p18"/>
          <p:cNvSpPr txBox="1">
            <a:spLocks noGrp="1"/>
          </p:cNvSpPr>
          <p:nvPr>
            <p:ph type="title"/>
          </p:nvPr>
        </p:nvSpPr>
        <p:spPr>
          <a:xfrm>
            <a:off x="393975" y="44502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2" name="Google Shape;102;p18"/>
          <p:cNvPicPr preferRelativeResize="0"/>
          <p:nvPr/>
        </p:nvPicPr>
        <p:blipFill>
          <a:blip r:embed="rId3">
            <a:alphaModFix/>
          </a:blip>
          <a:stretch>
            <a:fillRect/>
          </a:stretch>
        </p:blipFill>
        <p:spPr>
          <a:xfrm>
            <a:off x="66800" y="4120675"/>
            <a:ext cx="1254723" cy="93614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lev8tiv master 1 1 1 2">
  <p:cSld name="TITLE_1_1_1_2">
    <p:bg>
      <p:bgPr>
        <a:solidFill>
          <a:srgbClr val="404040"/>
        </a:solidFill>
        <a:effectLst/>
      </p:bgPr>
    </p:bg>
    <p:spTree>
      <p:nvGrpSpPr>
        <p:cNvPr id="1" name="Shape 103"/>
        <p:cNvGrpSpPr/>
        <p:nvPr/>
      </p:nvGrpSpPr>
      <p:grpSpPr>
        <a:xfrm>
          <a:off x="0" y="0"/>
          <a:ext cx="0" cy="0"/>
          <a:chOff x="0" y="0"/>
          <a:chExt cx="0" cy="0"/>
        </a:xfrm>
      </p:grpSpPr>
      <p:sp>
        <p:nvSpPr>
          <p:cNvPr id="104" name="Google Shape;104;p19"/>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105" name="Google Shape;105;p19"/>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07" name="Google Shape;107;p19"/>
          <p:cNvPicPr preferRelativeResize="0"/>
          <p:nvPr/>
        </p:nvPicPr>
        <p:blipFill>
          <a:blip r:embed="rId2">
            <a:alphaModFix/>
          </a:blip>
          <a:stretch>
            <a:fillRect/>
          </a:stretch>
        </p:blipFill>
        <p:spPr>
          <a:xfrm>
            <a:off x="6824639" y="0"/>
            <a:ext cx="2319372" cy="5143500"/>
          </a:xfrm>
          <a:prstGeom prst="rect">
            <a:avLst/>
          </a:prstGeom>
          <a:noFill/>
          <a:ln>
            <a:noFill/>
          </a:ln>
        </p:spPr>
      </p:pic>
      <p:sp>
        <p:nvSpPr>
          <p:cNvPr id="108" name="Google Shape;108;p19"/>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09" name="Google Shape;109;p19"/>
          <p:cNvPicPr preferRelativeResize="0"/>
          <p:nvPr/>
        </p:nvPicPr>
        <p:blipFill>
          <a:blip r:embed="rId3">
            <a:alphaModFix/>
          </a:blip>
          <a:stretch>
            <a:fillRect/>
          </a:stretch>
        </p:blipFill>
        <p:spPr>
          <a:xfrm>
            <a:off x="78150" y="4120675"/>
            <a:ext cx="1254723" cy="93614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lev8tiv master 1 1 1 1 3 2 1">
  <p:cSld name="TITLE_1_1_4_1_1_1_1">
    <p:bg>
      <p:bgPr>
        <a:solidFill>
          <a:schemeClr val="lt1"/>
        </a:solidFill>
        <a:effectLst/>
      </p:bgPr>
    </p:bg>
    <p:spTree>
      <p:nvGrpSpPr>
        <p:cNvPr id="1" name="Shape 110"/>
        <p:cNvGrpSpPr/>
        <p:nvPr/>
      </p:nvGrpSpPr>
      <p:grpSpPr>
        <a:xfrm>
          <a:off x="0" y="0"/>
          <a:ext cx="0" cy="0"/>
          <a:chOff x="0" y="0"/>
          <a:chExt cx="0" cy="0"/>
        </a:xfrm>
      </p:grpSpPr>
      <p:sp>
        <p:nvSpPr>
          <p:cNvPr id="111" name="Google Shape;111;p20"/>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0"/>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4" name="Google Shape;114;p20"/>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5" name="Google Shape;115;p20"/>
          <p:cNvPicPr preferRelativeResize="0"/>
          <p:nvPr/>
        </p:nvPicPr>
        <p:blipFill>
          <a:blip r:embed="rId2">
            <a:alphaModFix/>
          </a:blip>
          <a:stretch>
            <a:fillRect/>
          </a:stretch>
        </p:blipFill>
        <p:spPr>
          <a:xfrm>
            <a:off x="-11" y="0"/>
            <a:ext cx="2319372" cy="5143500"/>
          </a:xfrm>
          <a:prstGeom prst="rect">
            <a:avLst/>
          </a:prstGeom>
          <a:noFill/>
          <a:ln>
            <a:noFill/>
          </a:ln>
        </p:spPr>
      </p:pic>
      <p:pic>
        <p:nvPicPr>
          <p:cNvPr id="116" name="Google Shape;116;p2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128025" y="0"/>
            <a:ext cx="9593651" cy="5143499"/>
          </a:xfrm>
          <a:prstGeom prst="rect">
            <a:avLst/>
          </a:prstGeom>
          <a:noFill/>
          <a:ln>
            <a:noFill/>
          </a:ln>
        </p:spPr>
      </p:pic>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3"/>
          <p:cNvSpPr txBox="1">
            <a:spLocks noGrp="1"/>
          </p:cNvSpPr>
          <p:nvPr>
            <p:ph type="ctrTitle"/>
          </p:nvPr>
        </p:nvSpPr>
        <p:spPr>
          <a:xfrm>
            <a:off x="1213950" y="3689100"/>
            <a:ext cx="6973500" cy="1329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4400"/>
              <a:buNone/>
              <a:defRPr sz="4400">
                <a:solidFill>
                  <a:schemeClr val="lt1"/>
                </a:solidFill>
              </a:defRPr>
            </a:lvl1pPr>
            <a:lvl2pPr lvl="1" algn="ctr" rtl="0">
              <a:spcBef>
                <a:spcPts val="0"/>
              </a:spcBef>
              <a:spcAft>
                <a:spcPts val="0"/>
              </a:spcAft>
              <a:buClr>
                <a:schemeClr val="lt1"/>
              </a:buClr>
              <a:buSzPts val="4400"/>
              <a:buNone/>
              <a:defRPr sz="4400">
                <a:solidFill>
                  <a:schemeClr val="lt1"/>
                </a:solidFill>
              </a:defRPr>
            </a:lvl2pPr>
            <a:lvl3pPr lvl="2" algn="ctr" rtl="0">
              <a:spcBef>
                <a:spcPts val="0"/>
              </a:spcBef>
              <a:spcAft>
                <a:spcPts val="0"/>
              </a:spcAft>
              <a:buClr>
                <a:schemeClr val="lt1"/>
              </a:buClr>
              <a:buSzPts val="4400"/>
              <a:buNone/>
              <a:defRPr sz="4400">
                <a:solidFill>
                  <a:schemeClr val="lt1"/>
                </a:solidFill>
              </a:defRPr>
            </a:lvl3pPr>
            <a:lvl4pPr lvl="3" algn="ctr" rtl="0">
              <a:spcBef>
                <a:spcPts val="0"/>
              </a:spcBef>
              <a:spcAft>
                <a:spcPts val="0"/>
              </a:spcAft>
              <a:buClr>
                <a:schemeClr val="lt1"/>
              </a:buClr>
              <a:buSzPts val="4400"/>
              <a:buNone/>
              <a:defRPr sz="4400">
                <a:solidFill>
                  <a:schemeClr val="lt1"/>
                </a:solidFill>
              </a:defRPr>
            </a:lvl4pPr>
            <a:lvl5pPr lvl="4" algn="ctr" rtl="0">
              <a:spcBef>
                <a:spcPts val="0"/>
              </a:spcBef>
              <a:spcAft>
                <a:spcPts val="0"/>
              </a:spcAft>
              <a:buClr>
                <a:schemeClr val="lt1"/>
              </a:buClr>
              <a:buSzPts val="4400"/>
              <a:buNone/>
              <a:defRPr sz="4400">
                <a:solidFill>
                  <a:schemeClr val="lt1"/>
                </a:solidFill>
              </a:defRPr>
            </a:lvl5pPr>
            <a:lvl6pPr lvl="5" algn="ctr" rtl="0">
              <a:spcBef>
                <a:spcPts val="0"/>
              </a:spcBef>
              <a:spcAft>
                <a:spcPts val="0"/>
              </a:spcAft>
              <a:buClr>
                <a:schemeClr val="lt1"/>
              </a:buClr>
              <a:buSzPts val="4400"/>
              <a:buNone/>
              <a:defRPr sz="4400">
                <a:solidFill>
                  <a:schemeClr val="lt1"/>
                </a:solidFill>
              </a:defRPr>
            </a:lvl6pPr>
            <a:lvl7pPr lvl="6" algn="ctr" rtl="0">
              <a:spcBef>
                <a:spcPts val="0"/>
              </a:spcBef>
              <a:spcAft>
                <a:spcPts val="0"/>
              </a:spcAft>
              <a:buClr>
                <a:schemeClr val="lt1"/>
              </a:buClr>
              <a:buSzPts val="4400"/>
              <a:buNone/>
              <a:defRPr sz="4400">
                <a:solidFill>
                  <a:schemeClr val="lt1"/>
                </a:solidFill>
              </a:defRPr>
            </a:lvl7pPr>
            <a:lvl8pPr lvl="7" algn="ctr" rtl="0">
              <a:spcBef>
                <a:spcPts val="0"/>
              </a:spcBef>
              <a:spcAft>
                <a:spcPts val="0"/>
              </a:spcAft>
              <a:buClr>
                <a:schemeClr val="lt1"/>
              </a:buClr>
              <a:buSzPts val="4400"/>
              <a:buNone/>
              <a:defRPr sz="4400">
                <a:solidFill>
                  <a:schemeClr val="lt1"/>
                </a:solidFill>
              </a:defRPr>
            </a:lvl8pPr>
            <a:lvl9pPr lvl="8" algn="ctr" rtl="0">
              <a:spcBef>
                <a:spcPts val="0"/>
              </a:spcBef>
              <a:spcAft>
                <a:spcPts val="0"/>
              </a:spcAft>
              <a:buClr>
                <a:schemeClr val="lt1"/>
              </a:buClr>
              <a:buSzPts val="4400"/>
              <a:buNone/>
              <a:defRPr sz="44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lev8tiv master 1 3 2 1">
  <p:cSld name="TITLE_1_3_2_1">
    <p:bg>
      <p:bgPr>
        <a:solidFill>
          <a:srgbClr val="404040"/>
        </a:solid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19" name="Google Shape;11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0" name="Google Shape;120;p21"/>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21" name="Google Shape;121;p21"/>
          <p:cNvPicPr preferRelativeResize="0"/>
          <p:nvPr/>
        </p:nvPicPr>
        <p:blipFill>
          <a:blip r:embed="rId2">
            <a:alphaModFix/>
          </a:blip>
          <a:stretch>
            <a:fillRect/>
          </a:stretch>
        </p:blipFill>
        <p:spPr>
          <a:xfrm>
            <a:off x="1" y="0"/>
            <a:ext cx="2319372" cy="5143500"/>
          </a:xfrm>
          <a:prstGeom prst="rect">
            <a:avLst/>
          </a:prstGeom>
          <a:noFill/>
          <a:ln>
            <a:noFill/>
          </a:ln>
        </p:spPr>
      </p:pic>
      <p:pic>
        <p:nvPicPr>
          <p:cNvPr id="122" name="Google Shape;122;p2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lev8tiv master 1 1 1 1 4">
  <p:cSld name="TITLE_1_1_1_1_4">
    <p:bg>
      <p:bgPr>
        <a:solidFill>
          <a:srgbClr val="404040"/>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25" name="Google Shape;12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6" name="Google Shape;126;p22"/>
          <p:cNvPicPr preferRelativeResize="0"/>
          <p:nvPr/>
        </p:nvPicPr>
        <p:blipFill>
          <a:blip r:embed="rId2">
            <a:alphaModFix/>
          </a:blip>
          <a:stretch>
            <a:fillRect/>
          </a:stretch>
        </p:blipFill>
        <p:spPr>
          <a:xfrm>
            <a:off x="6808312" y="0"/>
            <a:ext cx="2335675" cy="5143500"/>
          </a:xfrm>
          <a:prstGeom prst="rect">
            <a:avLst/>
          </a:prstGeom>
          <a:noFill/>
          <a:ln>
            <a:noFill/>
          </a:ln>
        </p:spPr>
      </p:pic>
      <p:sp>
        <p:nvSpPr>
          <p:cNvPr id="127" name="Google Shape;127;p22"/>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28" name="Google Shape;128;p22"/>
          <p:cNvPicPr preferRelativeResize="0"/>
          <p:nvPr/>
        </p:nvPicPr>
        <p:blipFill>
          <a:blip r:embed="rId3">
            <a:alphaModFix/>
          </a:blip>
          <a:stretch>
            <a:fillRect/>
          </a:stretch>
        </p:blipFill>
        <p:spPr>
          <a:xfrm>
            <a:off x="55475" y="4120675"/>
            <a:ext cx="1254723" cy="93614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lev8tiv master 1 1 1 1 3 2 1 1">
  <p:cSld name="TITLE_1_1_4_1_1_1_1_1">
    <p:bg>
      <p:bgPr>
        <a:solidFill>
          <a:schemeClr val="lt1"/>
        </a:solidFill>
        <a:effectLst/>
      </p:bgPr>
    </p:bg>
    <p:spTree>
      <p:nvGrpSpPr>
        <p:cNvPr id="1" name="Shape 129"/>
        <p:cNvGrpSpPr/>
        <p:nvPr/>
      </p:nvGrpSpPr>
      <p:grpSpPr>
        <a:xfrm>
          <a:off x="0" y="0"/>
          <a:ext cx="0" cy="0"/>
          <a:chOff x="0" y="0"/>
          <a:chExt cx="0" cy="0"/>
        </a:xfrm>
      </p:grpSpPr>
      <p:sp>
        <p:nvSpPr>
          <p:cNvPr id="130" name="Google Shape;130;p23"/>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32" name="Google Shape;13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3" name="Google Shape;133;p23"/>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4" name="Google Shape;134;p23"/>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35" name="Google Shape;135;p2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lev8tiv master 1 3 2 1 1">
  <p:cSld name="TITLE_1_3_2_1_1">
    <p:bg>
      <p:bgPr>
        <a:solidFill>
          <a:srgbClr val="404040"/>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38" name="Google Shape;13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9" name="Google Shape;139;p24"/>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0" name="Google Shape;140;p24"/>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141" name="Google Shape;141;p2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lev8tiv master 1 1 1 1 4 1">
  <p:cSld name="TITLE_1_1_1_1_4_1">
    <p:bg>
      <p:bgPr>
        <a:solidFill>
          <a:srgbClr val="404040"/>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144" name="Google Shape;144;p25"/>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45" name="Google Shape;14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25"/>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7" name="Google Shape;147;p25"/>
          <p:cNvPicPr preferRelativeResize="0"/>
          <p:nvPr/>
        </p:nvPicPr>
        <p:blipFill>
          <a:blip r:embed="rId2">
            <a:alphaModFix/>
          </a:blip>
          <a:stretch>
            <a:fillRect/>
          </a:stretch>
        </p:blipFill>
        <p:spPr>
          <a:xfrm>
            <a:off x="6860794" y="0"/>
            <a:ext cx="2283212" cy="5143500"/>
          </a:xfrm>
          <a:prstGeom prst="rect">
            <a:avLst/>
          </a:prstGeom>
          <a:noFill/>
          <a:ln>
            <a:noFill/>
          </a:ln>
        </p:spPr>
      </p:pic>
      <p:pic>
        <p:nvPicPr>
          <p:cNvPr id="148" name="Google Shape;148;p25"/>
          <p:cNvPicPr preferRelativeResize="0"/>
          <p:nvPr/>
        </p:nvPicPr>
        <p:blipFill>
          <a:blip r:embed="rId3">
            <a:alphaModFix/>
          </a:blip>
          <a:stretch>
            <a:fillRect/>
          </a:stretch>
        </p:blipFill>
        <p:spPr>
          <a:xfrm>
            <a:off x="78125" y="4131150"/>
            <a:ext cx="1254723" cy="93614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lev8tiv master 1 1">
  <p:cSld name="TITLE_1_1_3">
    <p:bg>
      <p:bgPr>
        <a:solidFill>
          <a:schemeClr val="lt1"/>
        </a:solidFill>
        <a:effectLst/>
      </p:bgPr>
    </p:bg>
    <p:spTree>
      <p:nvGrpSpPr>
        <p:cNvPr id="1" name="Shape 149"/>
        <p:cNvGrpSpPr/>
        <p:nvPr/>
      </p:nvGrpSpPr>
      <p:grpSpPr>
        <a:xfrm>
          <a:off x="0" y="0"/>
          <a:ext cx="0" cy="0"/>
          <a:chOff x="0" y="0"/>
          <a:chExt cx="0" cy="0"/>
        </a:xfrm>
      </p:grpSpPr>
      <p:sp>
        <p:nvSpPr>
          <p:cNvPr id="150" name="Google Shape;150;p26"/>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26"/>
          <p:cNvPicPr preferRelativeResize="0"/>
          <p:nvPr/>
        </p:nvPicPr>
        <p:blipFill>
          <a:blip r:embed="rId2">
            <a:alphaModFix/>
          </a:blip>
          <a:stretch>
            <a:fillRect/>
          </a:stretch>
        </p:blipFill>
        <p:spPr>
          <a:xfrm>
            <a:off x="3" y="0"/>
            <a:ext cx="2352744" cy="5143500"/>
          </a:xfrm>
          <a:prstGeom prst="rect">
            <a:avLst/>
          </a:prstGeom>
          <a:noFill/>
          <a:ln>
            <a:noFill/>
          </a:ln>
        </p:spPr>
      </p:pic>
      <p:sp>
        <p:nvSpPr>
          <p:cNvPr id="152" name="Google Shape;152;p26"/>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53" name="Google Shape;15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4" name="Google Shape;154;p26"/>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5" name="Google Shape;155;p26"/>
          <p:cNvPicPr preferRelativeResize="0"/>
          <p:nvPr/>
        </p:nvPicPr>
        <p:blipFill>
          <a:blip r:embed="rId3">
            <a:alphaModFix/>
          </a:blip>
          <a:stretch>
            <a:fillRect/>
          </a:stretch>
        </p:blipFill>
        <p:spPr>
          <a:xfrm>
            <a:off x="0" y="-4"/>
            <a:ext cx="2352749" cy="5300181"/>
          </a:xfrm>
          <a:prstGeom prst="rect">
            <a:avLst/>
          </a:prstGeom>
          <a:noFill/>
          <a:ln>
            <a:noFill/>
          </a:ln>
        </p:spPr>
      </p:pic>
      <p:pic>
        <p:nvPicPr>
          <p:cNvPr id="156" name="Google Shape;156;p26"/>
          <p:cNvPicPr preferRelativeResize="0"/>
          <p:nvPr/>
        </p:nvPicPr>
        <p:blipFill>
          <a:blip r:embed="rId4">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lev8tiv master 1 3 2 1 2">
  <p:cSld name="TITLE_1_3_2_1_2">
    <p:bg>
      <p:bgPr>
        <a:solidFill>
          <a:srgbClr val="404040"/>
        </a:solidFill>
        <a:effectLst/>
      </p:bgPr>
    </p:bg>
    <p:spTree>
      <p:nvGrpSpPr>
        <p:cNvPr id="1" name="Shape 157"/>
        <p:cNvGrpSpPr/>
        <p:nvPr/>
      </p:nvGrpSpPr>
      <p:grpSpPr>
        <a:xfrm>
          <a:off x="0" y="0"/>
          <a:ext cx="0" cy="0"/>
          <a:chOff x="0" y="0"/>
          <a:chExt cx="0" cy="0"/>
        </a:xfrm>
      </p:grpSpPr>
      <p:sp>
        <p:nvSpPr>
          <p:cNvPr id="158" name="Google Shape;158;p27"/>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59" name="Google Shape;15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0" name="Google Shape;160;p27"/>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61" name="Google Shape;161;p27"/>
          <p:cNvPicPr preferRelativeResize="0"/>
          <p:nvPr/>
        </p:nvPicPr>
        <p:blipFill>
          <a:blip r:embed="rId2">
            <a:alphaModFix/>
          </a:blip>
          <a:stretch>
            <a:fillRect/>
          </a:stretch>
        </p:blipFill>
        <p:spPr>
          <a:xfrm>
            <a:off x="6" y="0"/>
            <a:ext cx="2283212" cy="5143500"/>
          </a:xfrm>
          <a:prstGeom prst="rect">
            <a:avLst/>
          </a:prstGeom>
          <a:noFill/>
          <a:ln>
            <a:noFill/>
          </a:ln>
        </p:spPr>
      </p:pic>
      <p:pic>
        <p:nvPicPr>
          <p:cNvPr id="162" name="Google Shape;162;p2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lev8tiv master 1 2 1">
  <p:cSld name="TITLE_1_2_1">
    <p:bg>
      <p:bgPr>
        <a:solidFill>
          <a:srgbClr val="404040"/>
        </a:solidFill>
        <a:effectLst/>
      </p:bgPr>
    </p:bg>
    <p:spTree>
      <p:nvGrpSpPr>
        <p:cNvPr id="1" name="Shape 163"/>
        <p:cNvGrpSpPr/>
        <p:nvPr/>
      </p:nvGrpSpPr>
      <p:grpSpPr>
        <a:xfrm>
          <a:off x="0" y="0"/>
          <a:ext cx="0" cy="0"/>
          <a:chOff x="0" y="0"/>
          <a:chExt cx="0" cy="0"/>
        </a:xfrm>
      </p:grpSpPr>
      <p:sp>
        <p:nvSpPr>
          <p:cNvPr id="164" name="Google Shape;164;p28"/>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65" name="Google Shape;16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66" name="Google Shape;166;p28"/>
          <p:cNvSpPr txBox="1">
            <a:spLocks noGrp="1"/>
          </p:cNvSpPr>
          <p:nvPr>
            <p:ph type="title"/>
          </p:nvPr>
        </p:nvSpPr>
        <p:spPr>
          <a:xfrm>
            <a:off x="311700" y="4223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67" name="Google Shape;167;p28"/>
          <p:cNvPicPr preferRelativeResize="0"/>
          <p:nvPr/>
        </p:nvPicPr>
        <p:blipFill>
          <a:blip r:embed="rId2">
            <a:alphaModFix/>
          </a:blip>
          <a:stretch>
            <a:fillRect/>
          </a:stretch>
        </p:blipFill>
        <p:spPr>
          <a:xfrm>
            <a:off x="6910644" y="0"/>
            <a:ext cx="2233362" cy="5143501"/>
          </a:xfrm>
          <a:prstGeom prst="rect">
            <a:avLst/>
          </a:prstGeom>
          <a:noFill/>
          <a:ln>
            <a:noFill/>
          </a:ln>
        </p:spPr>
      </p:pic>
      <p:pic>
        <p:nvPicPr>
          <p:cNvPr id="168" name="Google Shape;168;p28"/>
          <p:cNvPicPr preferRelativeResize="0"/>
          <p:nvPr/>
        </p:nvPicPr>
        <p:blipFill>
          <a:blip r:embed="rId3">
            <a:alphaModFix/>
          </a:blip>
          <a:stretch>
            <a:fillRect/>
          </a:stretch>
        </p:blipFill>
        <p:spPr>
          <a:xfrm>
            <a:off x="67975" y="4120675"/>
            <a:ext cx="1254723" cy="93614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lev8tiv master 1 3 2 2">
  <p:cSld name="TITLE_1_3_2_2">
    <p:bg>
      <p:bgPr>
        <a:solidFill>
          <a:srgbClr val="404040"/>
        </a:solidFill>
        <a:effectLst/>
      </p:bgPr>
    </p:bg>
    <p:spTree>
      <p:nvGrpSpPr>
        <p:cNvPr id="1" name="Shape 169"/>
        <p:cNvGrpSpPr/>
        <p:nvPr/>
      </p:nvGrpSpPr>
      <p:grpSpPr>
        <a:xfrm>
          <a:off x="0" y="0"/>
          <a:ext cx="0" cy="0"/>
          <a:chOff x="0" y="0"/>
          <a:chExt cx="0" cy="0"/>
        </a:xfrm>
      </p:grpSpPr>
      <p:sp>
        <p:nvSpPr>
          <p:cNvPr id="170" name="Google Shape;170;p29"/>
          <p:cNvSpPr txBox="1">
            <a:spLocks noGrp="1"/>
          </p:cNvSpPr>
          <p:nvPr>
            <p:ph type="body" idx="1"/>
          </p:nvPr>
        </p:nvSpPr>
        <p:spPr>
          <a:xfrm>
            <a:off x="2316975" y="1129575"/>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71" name="Google Shape;17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72" name="Google Shape;172;p29"/>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73" name="Google Shape;173;p29"/>
          <p:cNvPicPr preferRelativeResize="0"/>
          <p:nvPr/>
        </p:nvPicPr>
        <p:blipFill>
          <a:blip r:embed="rId3">
            <a:alphaModFix/>
          </a:blip>
          <a:stretch>
            <a:fillRect/>
          </a:stretch>
        </p:blipFill>
        <p:spPr>
          <a:xfrm>
            <a:off x="7838700" y="76200"/>
            <a:ext cx="1254723" cy="936141"/>
          </a:xfrm>
          <a:prstGeom prst="rect">
            <a:avLst/>
          </a:prstGeom>
          <a:noFill/>
          <a:ln>
            <a:noFill/>
          </a:ln>
        </p:spPr>
      </p:pic>
      <p:sp>
        <p:nvSpPr>
          <p:cNvPr id="174" name="Google Shape;174;p29"/>
          <p:cNvSpPr txBox="1">
            <a:spLocks noGrp="1"/>
          </p:cNvSpPr>
          <p:nvPr>
            <p:ph type="title"/>
          </p:nvPr>
        </p:nvSpPr>
        <p:spPr>
          <a:xfrm>
            <a:off x="2316975" y="343025"/>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lev8tiv master 1 3 2 2 2">
  <p:cSld name="TITLE_1_3_2_2_2">
    <p:bg>
      <p:bgPr>
        <a:solidFill>
          <a:srgbClr val="404040"/>
        </a:solidFill>
        <a:effectLst/>
      </p:bgPr>
    </p:bg>
    <p:spTree>
      <p:nvGrpSpPr>
        <p:cNvPr id="1" name="Shape 175"/>
        <p:cNvGrpSpPr/>
        <p:nvPr/>
      </p:nvGrpSpPr>
      <p:grpSpPr>
        <a:xfrm>
          <a:off x="0" y="0"/>
          <a:ext cx="0" cy="0"/>
          <a:chOff x="0" y="0"/>
          <a:chExt cx="0" cy="0"/>
        </a:xfrm>
      </p:grpSpPr>
      <p:sp>
        <p:nvSpPr>
          <p:cNvPr id="176" name="Google Shape;176;p30"/>
          <p:cNvSpPr txBox="1">
            <a:spLocks noGrp="1"/>
          </p:cNvSpPr>
          <p:nvPr>
            <p:ph type="body" idx="1"/>
          </p:nvPr>
        </p:nvSpPr>
        <p:spPr>
          <a:xfrm>
            <a:off x="354925" y="1129575"/>
            <a:ext cx="8173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177" name="Google Shape;17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78" name="Google Shape;178;p30"/>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179" name="Google Shape;179;p30"/>
          <p:cNvSpPr txBox="1">
            <a:spLocks noGrp="1"/>
          </p:cNvSpPr>
          <p:nvPr>
            <p:ph type="title"/>
          </p:nvPr>
        </p:nvSpPr>
        <p:spPr>
          <a:xfrm>
            <a:off x="354925" y="343025"/>
            <a:ext cx="7068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lev8tiv master" type="title">
  <p:cSld name="TITLE">
    <p:bg>
      <p:bgPr>
        <a:solidFill>
          <a:srgbClr val="404040"/>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18" name="Google Shape;18;p4"/>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19" name="Google Shape;19;p4"/>
          <p:cNvPicPr preferRelativeResize="0"/>
          <p:nvPr/>
        </p:nvPicPr>
        <p:blipFill>
          <a:blip r:embed="rId2">
            <a:alphaModFix/>
          </a:blip>
          <a:stretch>
            <a:fillRect/>
          </a:stretch>
        </p:blipFill>
        <p:spPr>
          <a:xfrm>
            <a:off x="7175976" y="76200"/>
            <a:ext cx="1917450" cy="14306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lev8tiv master 1 3 2 2 1">
  <p:cSld name="TITLE_1_3_2_2_1">
    <p:bg>
      <p:bgPr>
        <a:solidFill>
          <a:srgbClr val="404040"/>
        </a:solidFill>
        <a:effectLst/>
      </p:bgPr>
    </p:bg>
    <p:spTree>
      <p:nvGrpSpPr>
        <p:cNvPr id="1" name="Shape 180"/>
        <p:cNvGrpSpPr/>
        <p:nvPr/>
      </p:nvGrpSpPr>
      <p:grpSpPr>
        <a:xfrm>
          <a:off x="0" y="0"/>
          <a:ext cx="0" cy="0"/>
          <a:chOff x="0" y="0"/>
          <a:chExt cx="0" cy="0"/>
        </a:xfrm>
      </p:grpSpPr>
      <p:pic>
        <p:nvPicPr>
          <p:cNvPr id="181" name="Google Shape;181;p31"/>
          <p:cNvPicPr preferRelativeResize="0"/>
          <p:nvPr/>
        </p:nvPicPr>
        <p:blipFill>
          <a:blip r:embed="rId2">
            <a:alphaModFix/>
          </a:blip>
          <a:stretch>
            <a:fillRect/>
          </a:stretch>
        </p:blipFill>
        <p:spPr>
          <a:xfrm>
            <a:off x="4672119" y="0"/>
            <a:ext cx="2233362" cy="5143501"/>
          </a:xfrm>
          <a:prstGeom prst="rect">
            <a:avLst/>
          </a:prstGeom>
          <a:noFill/>
          <a:ln>
            <a:noFill/>
          </a:ln>
        </p:spPr>
      </p:pic>
      <p:pic>
        <p:nvPicPr>
          <p:cNvPr id="182" name="Google Shape;182;p31"/>
          <p:cNvPicPr preferRelativeResize="0"/>
          <p:nvPr/>
        </p:nvPicPr>
        <p:blipFill>
          <a:blip r:embed="rId3">
            <a:alphaModFix/>
          </a:blip>
          <a:stretch>
            <a:fillRect/>
          </a:stretch>
        </p:blipFill>
        <p:spPr>
          <a:xfrm>
            <a:off x="2319375" y="0"/>
            <a:ext cx="2352747" cy="5143500"/>
          </a:xfrm>
          <a:prstGeom prst="rect">
            <a:avLst/>
          </a:prstGeom>
          <a:noFill/>
          <a:ln>
            <a:noFill/>
          </a:ln>
        </p:spPr>
      </p:pic>
      <p:pic>
        <p:nvPicPr>
          <p:cNvPr id="183" name="Google Shape;183;p31"/>
          <p:cNvPicPr preferRelativeResize="0"/>
          <p:nvPr/>
        </p:nvPicPr>
        <p:blipFill>
          <a:blip r:embed="rId4">
            <a:alphaModFix/>
          </a:blip>
          <a:stretch>
            <a:fillRect/>
          </a:stretch>
        </p:blipFill>
        <p:spPr>
          <a:xfrm>
            <a:off x="0" y="0"/>
            <a:ext cx="2319369" cy="5143500"/>
          </a:xfrm>
          <a:prstGeom prst="rect">
            <a:avLst/>
          </a:prstGeom>
          <a:noFill/>
          <a:ln>
            <a:noFill/>
          </a:ln>
        </p:spPr>
      </p:pic>
      <p:pic>
        <p:nvPicPr>
          <p:cNvPr id="184" name="Google Shape;184;p31"/>
          <p:cNvPicPr preferRelativeResize="0"/>
          <p:nvPr/>
        </p:nvPicPr>
        <p:blipFill>
          <a:blip r:embed="rId5">
            <a:alphaModFix/>
          </a:blip>
          <a:stretch>
            <a:fillRect/>
          </a:stretch>
        </p:blipFill>
        <p:spPr>
          <a:xfrm>
            <a:off x="7239426" y="132850"/>
            <a:ext cx="1729377" cy="129027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lev8tiv master 1 1 1 1 3 2 2">
  <p:cSld name="TITLE_1_1_4_1_1_1_2">
    <p:bg>
      <p:bgPr>
        <a:solidFill>
          <a:schemeClr val="lt1"/>
        </a:solidFill>
        <a:effectLst/>
      </p:bgPr>
    </p:bg>
    <p:spTree>
      <p:nvGrpSpPr>
        <p:cNvPr id="1" name="Shape 185"/>
        <p:cNvGrpSpPr/>
        <p:nvPr/>
      </p:nvGrpSpPr>
      <p:grpSpPr>
        <a:xfrm>
          <a:off x="0" y="0"/>
          <a:ext cx="0" cy="0"/>
          <a:chOff x="0" y="0"/>
          <a:chExt cx="0" cy="0"/>
        </a:xfrm>
      </p:grpSpPr>
      <p:sp>
        <p:nvSpPr>
          <p:cNvPr id="186" name="Google Shape;186;p32"/>
          <p:cNvSpPr/>
          <p:nvPr/>
        </p:nvSpPr>
        <p:spPr>
          <a:xfrm>
            <a:off x="2233350" y="0"/>
            <a:ext cx="69048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2"/>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88" name="Google Shape;18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9" name="Google Shape;189;p32"/>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90" name="Google Shape;190;p32"/>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191" name="Google Shape;191;p3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lev8tiv master 1 1 1 1 3 2 2 1">
  <p:cSld name="TITLE_1_1_4_1_1_1_2_1">
    <p:bg>
      <p:bgPr>
        <a:solidFill>
          <a:schemeClr val="lt1"/>
        </a:solidFill>
        <a:effectLst/>
      </p:bgPr>
    </p:bg>
    <p:spTree>
      <p:nvGrpSpPr>
        <p:cNvPr id="1" name="Shape 192"/>
        <p:cNvGrpSpPr/>
        <p:nvPr/>
      </p:nvGrpSpPr>
      <p:grpSpPr>
        <a:xfrm>
          <a:off x="0" y="0"/>
          <a:ext cx="0" cy="0"/>
          <a:chOff x="0" y="0"/>
          <a:chExt cx="0" cy="0"/>
        </a:xfrm>
      </p:grpSpPr>
      <p:sp>
        <p:nvSpPr>
          <p:cNvPr id="193" name="Google Shape;193;p33"/>
          <p:cNvSpPr/>
          <p:nvPr/>
        </p:nvSpPr>
        <p:spPr>
          <a:xfrm>
            <a:off x="-5850" y="0"/>
            <a:ext cx="91440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txBox="1">
            <a:spLocks noGrp="1"/>
          </p:cNvSpPr>
          <p:nvPr>
            <p:ph type="body" idx="1"/>
          </p:nvPr>
        </p:nvSpPr>
        <p:spPr>
          <a:xfrm>
            <a:off x="393175" y="1171750"/>
            <a:ext cx="8418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195" name="Google Shape;1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96" name="Google Shape;196;p33"/>
          <p:cNvSpPr txBox="1">
            <a:spLocks noGrp="1"/>
          </p:cNvSpPr>
          <p:nvPr>
            <p:ph type="title"/>
          </p:nvPr>
        </p:nvSpPr>
        <p:spPr>
          <a:xfrm>
            <a:off x="393175" y="249250"/>
            <a:ext cx="73125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7" name="Google Shape;197;p33"/>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lev8tiv master 1 1 1 1 3 1">
  <p:cSld name="TITLE_1_1_1_1_3_1">
    <p:bg>
      <p:bgPr>
        <a:solidFill>
          <a:schemeClr val="lt1"/>
        </a:solidFill>
        <a:effectLst/>
      </p:bgPr>
    </p:bg>
    <p:spTree>
      <p:nvGrpSpPr>
        <p:cNvPr id="1" name="Shape 198"/>
        <p:cNvGrpSpPr/>
        <p:nvPr/>
      </p:nvGrpSpPr>
      <p:grpSpPr>
        <a:xfrm>
          <a:off x="0" y="0"/>
          <a:ext cx="0" cy="0"/>
          <a:chOff x="0" y="0"/>
          <a:chExt cx="0" cy="0"/>
        </a:xfrm>
      </p:grpSpPr>
      <p:sp>
        <p:nvSpPr>
          <p:cNvPr id="199" name="Google Shape;199;p34"/>
          <p:cNvSpPr/>
          <p:nvPr/>
        </p:nvSpPr>
        <p:spPr>
          <a:xfrm>
            <a:off x="2352750" y="0"/>
            <a:ext cx="6785400" cy="1152600"/>
          </a:xfrm>
          <a:prstGeom prst="rect">
            <a:avLst/>
          </a:prstGeom>
          <a:solidFill>
            <a:srgbClr val="6A2C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34"/>
          <p:cNvPicPr preferRelativeResize="0"/>
          <p:nvPr/>
        </p:nvPicPr>
        <p:blipFill>
          <a:blip r:embed="rId2">
            <a:alphaModFix/>
          </a:blip>
          <a:stretch>
            <a:fillRect/>
          </a:stretch>
        </p:blipFill>
        <p:spPr>
          <a:xfrm>
            <a:off x="-2" y="0"/>
            <a:ext cx="3312254" cy="5143500"/>
          </a:xfrm>
          <a:prstGeom prst="rect">
            <a:avLst/>
          </a:prstGeom>
          <a:noFill/>
          <a:ln>
            <a:noFill/>
          </a:ln>
        </p:spPr>
      </p:pic>
      <p:sp>
        <p:nvSpPr>
          <p:cNvPr id="201" name="Google Shape;201;p34"/>
          <p:cNvSpPr txBox="1">
            <a:spLocks noGrp="1"/>
          </p:cNvSpPr>
          <p:nvPr>
            <p:ph type="body" idx="1"/>
          </p:nvPr>
        </p:nvSpPr>
        <p:spPr>
          <a:xfrm>
            <a:off x="3366400" y="1400550"/>
            <a:ext cx="5270100" cy="33183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02" name="Google Shape;202;p34"/>
          <p:cNvSpPr txBox="1">
            <a:spLocks noGrp="1"/>
          </p:cNvSpPr>
          <p:nvPr>
            <p:ph type="title"/>
          </p:nvPr>
        </p:nvSpPr>
        <p:spPr>
          <a:xfrm>
            <a:off x="3366400" y="248800"/>
            <a:ext cx="45531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500"/>
              <a:buNone/>
              <a:defRPr sz="2500">
                <a:solidFill>
                  <a:srgbClr val="00E9A9"/>
                </a:solidFill>
              </a:defRPr>
            </a:lvl2pPr>
            <a:lvl3pPr lvl="2" rtl="0">
              <a:spcBef>
                <a:spcPts val="0"/>
              </a:spcBef>
              <a:spcAft>
                <a:spcPts val="0"/>
              </a:spcAft>
              <a:buClr>
                <a:srgbClr val="00E9A9"/>
              </a:buClr>
              <a:buSzPts val="2500"/>
              <a:buNone/>
              <a:defRPr sz="2500">
                <a:solidFill>
                  <a:srgbClr val="00E9A9"/>
                </a:solidFill>
              </a:defRPr>
            </a:lvl3pPr>
            <a:lvl4pPr lvl="3" rtl="0">
              <a:spcBef>
                <a:spcPts val="0"/>
              </a:spcBef>
              <a:spcAft>
                <a:spcPts val="0"/>
              </a:spcAft>
              <a:buClr>
                <a:srgbClr val="00E9A9"/>
              </a:buClr>
              <a:buSzPts val="2500"/>
              <a:buNone/>
              <a:defRPr sz="2500">
                <a:solidFill>
                  <a:srgbClr val="00E9A9"/>
                </a:solidFill>
              </a:defRPr>
            </a:lvl4pPr>
            <a:lvl5pPr lvl="4" rtl="0">
              <a:spcBef>
                <a:spcPts val="0"/>
              </a:spcBef>
              <a:spcAft>
                <a:spcPts val="0"/>
              </a:spcAft>
              <a:buClr>
                <a:srgbClr val="00E9A9"/>
              </a:buClr>
              <a:buSzPts val="2500"/>
              <a:buNone/>
              <a:defRPr sz="2500">
                <a:solidFill>
                  <a:srgbClr val="00E9A9"/>
                </a:solidFill>
              </a:defRPr>
            </a:lvl5pPr>
            <a:lvl6pPr lvl="5" rtl="0">
              <a:spcBef>
                <a:spcPts val="0"/>
              </a:spcBef>
              <a:spcAft>
                <a:spcPts val="0"/>
              </a:spcAft>
              <a:buClr>
                <a:srgbClr val="00E9A9"/>
              </a:buClr>
              <a:buSzPts val="2500"/>
              <a:buNone/>
              <a:defRPr sz="2500">
                <a:solidFill>
                  <a:srgbClr val="00E9A9"/>
                </a:solidFill>
              </a:defRPr>
            </a:lvl6pPr>
            <a:lvl7pPr lvl="6" rtl="0">
              <a:spcBef>
                <a:spcPts val="0"/>
              </a:spcBef>
              <a:spcAft>
                <a:spcPts val="0"/>
              </a:spcAft>
              <a:buClr>
                <a:srgbClr val="00E9A9"/>
              </a:buClr>
              <a:buSzPts val="2500"/>
              <a:buNone/>
              <a:defRPr sz="2500">
                <a:solidFill>
                  <a:srgbClr val="00E9A9"/>
                </a:solidFill>
              </a:defRPr>
            </a:lvl7pPr>
            <a:lvl8pPr lvl="7" rtl="0">
              <a:spcBef>
                <a:spcPts val="0"/>
              </a:spcBef>
              <a:spcAft>
                <a:spcPts val="0"/>
              </a:spcAft>
              <a:buClr>
                <a:srgbClr val="00E9A9"/>
              </a:buClr>
              <a:buSzPts val="2500"/>
              <a:buNone/>
              <a:defRPr sz="2500">
                <a:solidFill>
                  <a:srgbClr val="00E9A9"/>
                </a:solidFill>
              </a:defRPr>
            </a:lvl8pPr>
            <a:lvl9pPr lvl="8" rtl="0">
              <a:spcBef>
                <a:spcPts val="0"/>
              </a:spcBef>
              <a:spcAft>
                <a:spcPts val="0"/>
              </a:spcAft>
              <a:buClr>
                <a:srgbClr val="00E9A9"/>
              </a:buClr>
              <a:buSzPts val="2500"/>
              <a:buNone/>
              <a:defRPr sz="2500">
                <a:solidFill>
                  <a:srgbClr val="00E9A9"/>
                </a:solidFill>
              </a:defRPr>
            </a:lvl9pPr>
          </a:lstStyle>
          <a:p>
            <a:endParaRPr/>
          </a:p>
        </p:txBody>
      </p:sp>
      <p:sp>
        <p:nvSpPr>
          <p:cNvPr id="203" name="Google Shape;20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04" name="Google Shape;204;p34"/>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lev8tiv master 1 1 1 1 2">
  <p:cSld name="TITLE_1_1_1_1_2">
    <p:bg>
      <p:bgPr>
        <a:solidFill>
          <a:srgbClr val="404040"/>
        </a:solidFill>
        <a:effectLst/>
      </p:bgPr>
    </p:bg>
    <p:spTree>
      <p:nvGrpSpPr>
        <p:cNvPr id="1" name="Shape 205"/>
        <p:cNvGrpSpPr/>
        <p:nvPr/>
      </p:nvGrpSpPr>
      <p:grpSpPr>
        <a:xfrm>
          <a:off x="0" y="0"/>
          <a:ext cx="0" cy="0"/>
          <a:chOff x="0" y="0"/>
          <a:chExt cx="0" cy="0"/>
        </a:xfrm>
      </p:grpSpPr>
      <p:pic>
        <p:nvPicPr>
          <p:cNvPr id="206" name="Google Shape;206;p35"/>
          <p:cNvPicPr preferRelativeResize="0"/>
          <p:nvPr/>
        </p:nvPicPr>
        <p:blipFill>
          <a:blip r:embed="rId2">
            <a:alphaModFix/>
          </a:blip>
          <a:stretch>
            <a:fillRect/>
          </a:stretch>
        </p:blipFill>
        <p:spPr>
          <a:xfrm>
            <a:off x="7152004" y="0"/>
            <a:ext cx="1991992" cy="5143501"/>
          </a:xfrm>
          <a:prstGeom prst="rect">
            <a:avLst/>
          </a:prstGeom>
          <a:noFill/>
          <a:ln>
            <a:noFill/>
          </a:ln>
        </p:spPr>
      </p:pic>
      <p:sp>
        <p:nvSpPr>
          <p:cNvPr id="207" name="Google Shape;207;p35"/>
          <p:cNvSpPr txBox="1">
            <a:spLocks noGrp="1"/>
          </p:cNvSpPr>
          <p:nvPr>
            <p:ph type="body" idx="1"/>
          </p:nvPr>
        </p:nvSpPr>
        <p:spPr>
          <a:xfrm>
            <a:off x="311700" y="1152475"/>
            <a:ext cx="65052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08" name="Google Shape;20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09" name="Google Shape;209;p35"/>
          <p:cNvSpPr txBox="1">
            <a:spLocks noGrp="1"/>
          </p:cNvSpPr>
          <p:nvPr>
            <p:ph type="title"/>
          </p:nvPr>
        </p:nvSpPr>
        <p:spPr>
          <a:xfrm>
            <a:off x="311700" y="445025"/>
            <a:ext cx="5286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lev8tiv master 1 1 1 1 2 1">
  <p:cSld name="TITLE_1_1_1_1_2_1">
    <p:bg>
      <p:bgPr>
        <a:solidFill>
          <a:schemeClr val="lt1"/>
        </a:solidFill>
        <a:effectLst/>
      </p:bgPr>
    </p:bg>
    <p:spTree>
      <p:nvGrpSpPr>
        <p:cNvPr id="1" name="Shape 210"/>
        <p:cNvGrpSpPr/>
        <p:nvPr/>
      </p:nvGrpSpPr>
      <p:grpSpPr>
        <a:xfrm>
          <a:off x="0" y="0"/>
          <a:ext cx="0" cy="0"/>
          <a:chOff x="0" y="0"/>
          <a:chExt cx="0" cy="0"/>
        </a:xfrm>
      </p:grpSpPr>
      <p:sp>
        <p:nvSpPr>
          <p:cNvPr id="211" name="Google Shape;211;p36"/>
          <p:cNvSpPr/>
          <p:nvPr/>
        </p:nvSpPr>
        <p:spPr>
          <a:xfrm>
            <a:off x="1992000" y="0"/>
            <a:ext cx="7146300" cy="11526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6"/>
          <p:cNvPicPr preferRelativeResize="0"/>
          <p:nvPr/>
        </p:nvPicPr>
        <p:blipFill>
          <a:blip r:embed="rId2">
            <a:alphaModFix/>
          </a:blip>
          <a:stretch>
            <a:fillRect/>
          </a:stretch>
        </p:blipFill>
        <p:spPr>
          <a:xfrm>
            <a:off x="4" y="0"/>
            <a:ext cx="1991992" cy="5143501"/>
          </a:xfrm>
          <a:prstGeom prst="rect">
            <a:avLst/>
          </a:prstGeom>
          <a:noFill/>
          <a:ln>
            <a:noFill/>
          </a:ln>
        </p:spPr>
      </p:pic>
      <p:sp>
        <p:nvSpPr>
          <p:cNvPr id="213" name="Google Shape;213;p36"/>
          <p:cNvSpPr txBox="1">
            <a:spLocks noGrp="1"/>
          </p:cNvSpPr>
          <p:nvPr>
            <p:ph type="body" idx="1"/>
          </p:nvPr>
        </p:nvSpPr>
        <p:spPr>
          <a:xfrm>
            <a:off x="2110100" y="1347163"/>
            <a:ext cx="6505200" cy="31215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14" name="Google Shape;21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5" name="Google Shape;215;p36"/>
          <p:cNvSpPr txBox="1">
            <a:spLocks noGrp="1"/>
          </p:cNvSpPr>
          <p:nvPr>
            <p:ph type="title"/>
          </p:nvPr>
        </p:nvSpPr>
        <p:spPr>
          <a:xfrm>
            <a:off x="2110100" y="289950"/>
            <a:ext cx="5286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Clr>
                <a:srgbClr val="00E9A9"/>
              </a:buClr>
              <a:buSzPts val="2800"/>
              <a:buNone/>
              <a:defRPr>
                <a:solidFill>
                  <a:srgbClr val="00E9A9"/>
                </a:solidFill>
              </a:defRPr>
            </a:lvl2pPr>
            <a:lvl3pPr lvl="2" rtl="0">
              <a:spcBef>
                <a:spcPts val="0"/>
              </a:spcBef>
              <a:spcAft>
                <a:spcPts val="0"/>
              </a:spcAft>
              <a:buClr>
                <a:srgbClr val="00E9A9"/>
              </a:buClr>
              <a:buSzPts val="2800"/>
              <a:buNone/>
              <a:defRPr>
                <a:solidFill>
                  <a:srgbClr val="00E9A9"/>
                </a:solidFill>
              </a:defRPr>
            </a:lvl3pPr>
            <a:lvl4pPr lvl="3" rtl="0">
              <a:spcBef>
                <a:spcPts val="0"/>
              </a:spcBef>
              <a:spcAft>
                <a:spcPts val="0"/>
              </a:spcAft>
              <a:buClr>
                <a:srgbClr val="00E9A9"/>
              </a:buClr>
              <a:buSzPts val="2800"/>
              <a:buNone/>
              <a:defRPr>
                <a:solidFill>
                  <a:srgbClr val="00E9A9"/>
                </a:solidFill>
              </a:defRPr>
            </a:lvl4pPr>
            <a:lvl5pPr lvl="4" rtl="0">
              <a:spcBef>
                <a:spcPts val="0"/>
              </a:spcBef>
              <a:spcAft>
                <a:spcPts val="0"/>
              </a:spcAft>
              <a:buClr>
                <a:srgbClr val="00E9A9"/>
              </a:buClr>
              <a:buSzPts val="2800"/>
              <a:buNone/>
              <a:defRPr>
                <a:solidFill>
                  <a:srgbClr val="00E9A9"/>
                </a:solidFill>
              </a:defRPr>
            </a:lvl5pPr>
            <a:lvl6pPr lvl="5" rtl="0">
              <a:spcBef>
                <a:spcPts val="0"/>
              </a:spcBef>
              <a:spcAft>
                <a:spcPts val="0"/>
              </a:spcAft>
              <a:buClr>
                <a:srgbClr val="00E9A9"/>
              </a:buClr>
              <a:buSzPts val="2800"/>
              <a:buNone/>
              <a:defRPr>
                <a:solidFill>
                  <a:srgbClr val="00E9A9"/>
                </a:solidFill>
              </a:defRPr>
            </a:lvl6pPr>
            <a:lvl7pPr lvl="6" rtl="0">
              <a:spcBef>
                <a:spcPts val="0"/>
              </a:spcBef>
              <a:spcAft>
                <a:spcPts val="0"/>
              </a:spcAft>
              <a:buClr>
                <a:srgbClr val="00E9A9"/>
              </a:buClr>
              <a:buSzPts val="2800"/>
              <a:buNone/>
              <a:defRPr>
                <a:solidFill>
                  <a:srgbClr val="00E9A9"/>
                </a:solidFill>
              </a:defRPr>
            </a:lvl7pPr>
            <a:lvl8pPr lvl="7" rtl="0">
              <a:spcBef>
                <a:spcPts val="0"/>
              </a:spcBef>
              <a:spcAft>
                <a:spcPts val="0"/>
              </a:spcAft>
              <a:buClr>
                <a:srgbClr val="00E9A9"/>
              </a:buClr>
              <a:buSzPts val="2800"/>
              <a:buNone/>
              <a:defRPr>
                <a:solidFill>
                  <a:srgbClr val="00E9A9"/>
                </a:solidFill>
              </a:defRPr>
            </a:lvl8pPr>
            <a:lvl9pPr lvl="8" rtl="0">
              <a:spcBef>
                <a:spcPts val="0"/>
              </a:spcBef>
              <a:spcAft>
                <a:spcPts val="0"/>
              </a:spcAft>
              <a:buClr>
                <a:srgbClr val="00E9A9"/>
              </a:buClr>
              <a:buSzPts val="2800"/>
              <a:buNone/>
              <a:defRPr>
                <a:solidFill>
                  <a:srgbClr val="00E9A9"/>
                </a:solidFill>
              </a:defRPr>
            </a:lvl9pPr>
          </a:lstStyle>
          <a:p>
            <a:endParaRPr/>
          </a:p>
        </p:txBody>
      </p:sp>
      <p:pic>
        <p:nvPicPr>
          <p:cNvPr id="216" name="Google Shape;216;p3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lev8tiv master 1 1 1 1 1">
  <p:cSld name="TITLE_1_1_1_1_1">
    <p:bg>
      <p:bgPr>
        <a:solidFill>
          <a:schemeClr val="lt1"/>
        </a:solidFill>
        <a:effectLst/>
      </p:bgPr>
    </p:bg>
    <p:spTree>
      <p:nvGrpSpPr>
        <p:cNvPr id="1" name="Shape 217"/>
        <p:cNvGrpSpPr/>
        <p:nvPr/>
      </p:nvGrpSpPr>
      <p:grpSpPr>
        <a:xfrm>
          <a:off x="0" y="0"/>
          <a:ext cx="0" cy="0"/>
          <a:chOff x="0" y="0"/>
          <a:chExt cx="0" cy="0"/>
        </a:xfrm>
      </p:grpSpPr>
      <p:sp>
        <p:nvSpPr>
          <p:cNvPr id="218" name="Google Shape;218;p37"/>
          <p:cNvSpPr/>
          <p:nvPr/>
        </p:nvSpPr>
        <p:spPr>
          <a:xfrm>
            <a:off x="-76200" y="-8250"/>
            <a:ext cx="1379700" cy="368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37"/>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0" name="Google Shape;220;p37"/>
          <p:cNvSpPr txBox="1">
            <a:spLocks noGrp="1"/>
          </p:cNvSpPr>
          <p:nvPr>
            <p:ph type="body" idx="1"/>
          </p:nvPr>
        </p:nvSpPr>
        <p:spPr>
          <a:xfrm>
            <a:off x="1676725" y="1111200"/>
            <a:ext cx="8223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21" name="Google Shape;22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2" name="Google Shape;222;p37"/>
          <p:cNvSpPr txBox="1">
            <a:spLocks noGrp="1"/>
          </p:cNvSpPr>
          <p:nvPr>
            <p:ph type="title"/>
          </p:nvPr>
        </p:nvSpPr>
        <p:spPr>
          <a:xfrm>
            <a:off x="1676725" y="445025"/>
            <a:ext cx="7239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pic>
        <p:nvPicPr>
          <p:cNvPr id="223" name="Google Shape;223;p37"/>
          <p:cNvPicPr preferRelativeResize="0"/>
          <p:nvPr/>
        </p:nvPicPr>
        <p:blipFill>
          <a:blip r:embed="rId3">
            <a:alphaModFix/>
          </a:blip>
          <a:stretch>
            <a:fillRect/>
          </a:stretch>
        </p:blipFill>
        <p:spPr>
          <a:xfrm>
            <a:off x="-13712" y="81575"/>
            <a:ext cx="1254723" cy="93614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lev8tiv master 1 1 1 1 1 3">
  <p:cSld name="TITLE_1_1_1_1_1_3">
    <p:bg>
      <p:bgPr>
        <a:solidFill>
          <a:schemeClr val="lt1"/>
        </a:solidFill>
        <a:effectLst/>
      </p:bgPr>
    </p:bg>
    <p:spTree>
      <p:nvGrpSpPr>
        <p:cNvPr id="1" name="Shape 224"/>
        <p:cNvGrpSpPr/>
        <p:nvPr/>
      </p:nvGrpSpPr>
      <p:grpSpPr>
        <a:xfrm>
          <a:off x="0" y="0"/>
          <a:ext cx="0" cy="0"/>
          <a:chOff x="0" y="0"/>
          <a:chExt cx="0" cy="0"/>
        </a:xfrm>
      </p:grpSpPr>
      <p:sp>
        <p:nvSpPr>
          <p:cNvPr id="225" name="Google Shape;225;p38"/>
          <p:cNvSpPr/>
          <p:nvPr/>
        </p:nvSpPr>
        <p:spPr>
          <a:xfrm>
            <a:off x="0" y="3536450"/>
            <a:ext cx="9144000" cy="142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38"/>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27" name="Google Shape;227;p38"/>
          <p:cNvSpPr txBox="1">
            <a:spLocks noGrp="1"/>
          </p:cNvSpPr>
          <p:nvPr>
            <p:ph type="body" idx="1"/>
          </p:nvPr>
        </p:nvSpPr>
        <p:spPr>
          <a:xfrm>
            <a:off x="311850" y="784263"/>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28" name="Google Shape;22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29" name="Google Shape;229;p38"/>
          <p:cNvSpPr txBox="1">
            <a:spLocks noGrp="1"/>
          </p:cNvSpPr>
          <p:nvPr>
            <p:ph type="title"/>
          </p:nvPr>
        </p:nvSpPr>
        <p:spPr>
          <a:xfrm>
            <a:off x="310275" y="21157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Elev8tiv master 1 1 1 1 3 2 1 2">
  <p:cSld name="TITLE_1_1_4_1_1_1_1_2">
    <p:bg>
      <p:bgPr>
        <a:solidFill>
          <a:schemeClr val="lt1"/>
        </a:solidFill>
        <a:effectLst/>
      </p:bgPr>
    </p:bg>
    <p:spTree>
      <p:nvGrpSpPr>
        <p:cNvPr id="1" name="Shape 230"/>
        <p:cNvGrpSpPr/>
        <p:nvPr/>
      </p:nvGrpSpPr>
      <p:grpSpPr>
        <a:xfrm>
          <a:off x="0" y="0"/>
          <a:ext cx="0" cy="0"/>
          <a:chOff x="0" y="0"/>
          <a:chExt cx="0" cy="0"/>
        </a:xfrm>
      </p:grpSpPr>
      <p:sp>
        <p:nvSpPr>
          <p:cNvPr id="231" name="Google Shape;231;p39"/>
          <p:cNvSpPr/>
          <p:nvPr/>
        </p:nvSpPr>
        <p:spPr>
          <a:xfrm>
            <a:off x="0" y="0"/>
            <a:ext cx="9144000" cy="1141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9"/>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33" name="Google Shape;23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4" name="Google Shape;234;p39"/>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5" name="Google Shape;235;p39"/>
          <p:cNvPicPr preferRelativeResize="0"/>
          <p:nvPr/>
        </p:nvPicPr>
        <p:blipFill>
          <a:blip r:embed="rId2">
            <a:alphaModFix/>
          </a:blip>
          <a:stretch>
            <a:fillRect/>
          </a:stretch>
        </p:blipFill>
        <p:spPr>
          <a:xfrm>
            <a:off x="7766425" y="106650"/>
            <a:ext cx="1254723" cy="93614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Elev8tiv master 1 1 1 1 3 2 1 2 1">
  <p:cSld name="TITLE_1_1_4_1_1_1_1_2_1">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p:nvPr/>
        </p:nvSpPr>
        <p:spPr>
          <a:xfrm>
            <a:off x="7749250" y="0"/>
            <a:ext cx="1388700" cy="5143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39" name="Google Shape;23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40" name="Google Shape;240;p40"/>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800"/>
              <a:buNone/>
              <a:defRPr>
                <a:solidFill>
                  <a:srgbClr val="404040"/>
                </a:solidFill>
              </a:defRPr>
            </a:lvl2pPr>
            <a:lvl3pPr lvl="2" rtl="0">
              <a:spcBef>
                <a:spcPts val="0"/>
              </a:spcBef>
              <a:spcAft>
                <a:spcPts val="0"/>
              </a:spcAft>
              <a:buClr>
                <a:srgbClr val="404040"/>
              </a:buClr>
              <a:buSzPts val="2800"/>
              <a:buNone/>
              <a:defRPr>
                <a:solidFill>
                  <a:srgbClr val="404040"/>
                </a:solidFill>
              </a:defRPr>
            </a:lvl3pPr>
            <a:lvl4pPr lvl="3" rtl="0">
              <a:spcBef>
                <a:spcPts val="0"/>
              </a:spcBef>
              <a:spcAft>
                <a:spcPts val="0"/>
              </a:spcAft>
              <a:buClr>
                <a:srgbClr val="404040"/>
              </a:buClr>
              <a:buSzPts val="2800"/>
              <a:buNone/>
              <a:defRPr>
                <a:solidFill>
                  <a:srgbClr val="404040"/>
                </a:solidFill>
              </a:defRPr>
            </a:lvl4pPr>
            <a:lvl5pPr lvl="4" rtl="0">
              <a:spcBef>
                <a:spcPts val="0"/>
              </a:spcBef>
              <a:spcAft>
                <a:spcPts val="0"/>
              </a:spcAft>
              <a:buClr>
                <a:srgbClr val="404040"/>
              </a:buClr>
              <a:buSzPts val="2800"/>
              <a:buNone/>
              <a:defRPr>
                <a:solidFill>
                  <a:srgbClr val="404040"/>
                </a:solidFill>
              </a:defRPr>
            </a:lvl5pPr>
            <a:lvl6pPr lvl="5" rtl="0">
              <a:spcBef>
                <a:spcPts val="0"/>
              </a:spcBef>
              <a:spcAft>
                <a:spcPts val="0"/>
              </a:spcAft>
              <a:buClr>
                <a:srgbClr val="404040"/>
              </a:buClr>
              <a:buSzPts val="2800"/>
              <a:buNone/>
              <a:defRPr>
                <a:solidFill>
                  <a:srgbClr val="404040"/>
                </a:solidFill>
              </a:defRPr>
            </a:lvl6pPr>
            <a:lvl7pPr lvl="6" rtl="0">
              <a:spcBef>
                <a:spcPts val="0"/>
              </a:spcBef>
              <a:spcAft>
                <a:spcPts val="0"/>
              </a:spcAft>
              <a:buClr>
                <a:srgbClr val="404040"/>
              </a:buClr>
              <a:buSzPts val="2800"/>
              <a:buNone/>
              <a:defRPr>
                <a:solidFill>
                  <a:srgbClr val="404040"/>
                </a:solidFill>
              </a:defRPr>
            </a:lvl7pPr>
            <a:lvl8pPr lvl="7" rtl="0">
              <a:spcBef>
                <a:spcPts val="0"/>
              </a:spcBef>
              <a:spcAft>
                <a:spcPts val="0"/>
              </a:spcAft>
              <a:buClr>
                <a:srgbClr val="404040"/>
              </a:buClr>
              <a:buSzPts val="2800"/>
              <a:buNone/>
              <a:defRPr>
                <a:solidFill>
                  <a:srgbClr val="404040"/>
                </a:solidFill>
              </a:defRPr>
            </a:lvl8pPr>
            <a:lvl9pPr lvl="8" rtl="0">
              <a:spcBef>
                <a:spcPts val="0"/>
              </a:spcBef>
              <a:spcAft>
                <a:spcPts val="0"/>
              </a:spcAft>
              <a:buClr>
                <a:srgbClr val="404040"/>
              </a:buClr>
              <a:buSzPts val="2800"/>
              <a:buNone/>
              <a:defRPr>
                <a:solidFill>
                  <a:srgbClr val="404040"/>
                </a:solidFill>
              </a:defRPr>
            </a:lvl9pPr>
          </a:lstStyle>
          <a:p>
            <a:endParaRPr/>
          </a:p>
        </p:txBody>
      </p:sp>
      <p:pic>
        <p:nvPicPr>
          <p:cNvPr id="241" name="Google Shape;241;p40"/>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242" name="Google Shape;242;p40"/>
          <p:cNvSpPr/>
          <p:nvPr/>
        </p:nvSpPr>
        <p:spPr>
          <a:xfrm>
            <a:off x="7685000" y="1369725"/>
            <a:ext cx="1458900" cy="3773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lev8tiv master 5">
  <p:cSld name="TITLE_5">
    <p:bg>
      <p:bgPr>
        <a:solidFill>
          <a:srgbClr val="404040"/>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800"/>
              <a:buNone/>
              <a:defRPr sz="38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22" name="Google Shape;22;p5"/>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600"/>
              <a:buNone/>
              <a:defRPr sz="2600">
                <a:solidFill>
                  <a:srgbClr val="00BCDE"/>
                </a:solidFill>
              </a:defRPr>
            </a:lvl1pPr>
            <a:lvl2pPr lvl="1" algn="ctr" rtl="0">
              <a:lnSpc>
                <a:spcPct val="100000"/>
              </a:lnSpc>
              <a:spcBef>
                <a:spcPts val="0"/>
              </a:spcBef>
              <a:spcAft>
                <a:spcPts val="0"/>
              </a:spcAft>
              <a:buClr>
                <a:srgbClr val="6A2C70"/>
              </a:buClr>
              <a:buSzPts val="2600"/>
              <a:buNone/>
              <a:defRPr sz="2600">
                <a:solidFill>
                  <a:srgbClr val="6A2C70"/>
                </a:solidFill>
              </a:defRPr>
            </a:lvl2pPr>
            <a:lvl3pPr lvl="2" algn="ctr" rtl="0">
              <a:lnSpc>
                <a:spcPct val="100000"/>
              </a:lnSpc>
              <a:spcBef>
                <a:spcPts val="0"/>
              </a:spcBef>
              <a:spcAft>
                <a:spcPts val="0"/>
              </a:spcAft>
              <a:buClr>
                <a:srgbClr val="6A2C70"/>
              </a:buClr>
              <a:buSzPts val="2600"/>
              <a:buNone/>
              <a:defRPr sz="2600">
                <a:solidFill>
                  <a:srgbClr val="6A2C70"/>
                </a:solidFill>
              </a:defRPr>
            </a:lvl3pPr>
            <a:lvl4pPr lvl="3" algn="ctr" rtl="0">
              <a:lnSpc>
                <a:spcPct val="100000"/>
              </a:lnSpc>
              <a:spcBef>
                <a:spcPts val="0"/>
              </a:spcBef>
              <a:spcAft>
                <a:spcPts val="0"/>
              </a:spcAft>
              <a:buClr>
                <a:srgbClr val="6A2C70"/>
              </a:buClr>
              <a:buSzPts val="2600"/>
              <a:buNone/>
              <a:defRPr sz="2600">
                <a:solidFill>
                  <a:srgbClr val="6A2C70"/>
                </a:solidFill>
              </a:defRPr>
            </a:lvl4pPr>
            <a:lvl5pPr lvl="4" algn="ctr" rtl="0">
              <a:lnSpc>
                <a:spcPct val="100000"/>
              </a:lnSpc>
              <a:spcBef>
                <a:spcPts val="0"/>
              </a:spcBef>
              <a:spcAft>
                <a:spcPts val="0"/>
              </a:spcAft>
              <a:buClr>
                <a:srgbClr val="6A2C70"/>
              </a:buClr>
              <a:buSzPts val="2600"/>
              <a:buNone/>
              <a:defRPr sz="2600">
                <a:solidFill>
                  <a:srgbClr val="6A2C70"/>
                </a:solidFill>
              </a:defRPr>
            </a:lvl5pPr>
            <a:lvl6pPr lvl="5" algn="ctr" rtl="0">
              <a:lnSpc>
                <a:spcPct val="100000"/>
              </a:lnSpc>
              <a:spcBef>
                <a:spcPts val="0"/>
              </a:spcBef>
              <a:spcAft>
                <a:spcPts val="0"/>
              </a:spcAft>
              <a:buClr>
                <a:srgbClr val="6A2C70"/>
              </a:buClr>
              <a:buSzPts val="2600"/>
              <a:buNone/>
              <a:defRPr sz="2600">
                <a:solidFill>
                  <a:srgbClr val="6A2C70"/>
                </a:solidFill>
              </a:defRPr>
            </a:lvl6pPr>
            <a:lvl7pPr lvl="6" algn="ctr" rtl="0">
              <a:lnSpc>
                <a:spcPct val="100000"/>
              </a:lnSpc>
              <a:spcBef>
                <a:spcPts val="0"/>
              </a:spcBef>
              <a:spcAft>
                <a:spcPts val="0"/>
              </a:spcAft>
              <a:buClr>
                <a:srgbClr val="6A2C70"/>
              </a:buClr>
              <a:buSzPts val="2600"/>
              <a:buNone/>
              <a:defRPr sz="2600">
                <a:solidFill>
                  <a:srgbClr val="6A2C70"/>
                </a:solidFill>
              </a:defRPr>
            </a:lvl7pPr>
            <a:lvl8pPr lvl="7" algn="ctr" rtl="0">
              <a:lnSpc>
                <a:spcPct val="100000"/>
              </a:lnSpc>
              <a:spcBef>
                <a:spcPts val="0"/>
              </a:spcBef>
              <a:spcAft>
                <a:spcPts val="0"/>
              </a:spcAft>
              <a:buClr>
                <a:srgbClr val="6A2C70"/>
              </a:buClr>
              <a:buSzPts val="2600"/>
              <a:buNone/>
              <a:defRPr sz="2600">
                <a:solidFill>
                  <a:srgbClr val="6A2C70"/>
                </a:solidFill>
              </a:defRPr>
            </a:lvl8pPr>
            <a:lvl9pPr lvl="8" algn="ctr" rtl="0">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3" name="Google Shape;23;p5"/>
          <p:cNvPicPr preferRelativeResize="0"/>
          <p:nvPr/>
        </p:nvPicPr>
        <p:blipFill>
          <a:blip r:embed="rId2">
            <a:alphaModFix/>
          </a:blip>
          <a:stretch>
            <a:fillRect/>
          </a:stretch>
        </p:blipFill>
        <p:spPr>
          <a:xfrm>
            <a:off x="61876" y="36300"/>
            <a:ext cx="1917450" cy="14306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lev8tiv master 1 1 1 1 3 2 1 2 1 1">
  <p:cSld name="TITLE_1_1_4_1_1_1_1_2_1_1">
    <p:bg>
      <p:bgPr>
        <a:solidFill>
          <a:schemeClr val="lt1"/>
        </a:solidFill>
        <a:effectLst/>
      </p:bgPr>
    </p:bg>
    <p:spTree>
      <p:nvGrpSpPr>
        <p:cNvPr id="1" name="Shape 243"/>
        <p:cNvGrpSpPr/>
        <p:nvPr/>
      </p:nvGrpSpPr>
      <p:grpSpPr>
        <a:xfrm>
          <a:off x="0" y="0"/>
          <a:ext cx="0" cy="0"/>
          <a:chOff x="0" y="0"/>
          <a:chExt cx="0" cy="0"/>
        </a:xfrm>
      </p:grpSpPr>
      <p:sp>
        <p:nvSpPr>
          <p:cNvPr id="244" name="Google Shape;244;p41"/>
          <p:cNvSpPr/>
          <p:nvPr/>
        </p:nvSpPr>
        <p:spPr>
          <a:xfrm>
            <a:off x="7749250" y="0"/>
            <a:ext cx="1388700" cy="5143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1"/>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46" name="Google Shape;24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47" name="Google Shape;247;p41"/>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800"/>
              <a:buNone/>
              <a:defRPr>
                <a:solidFill>
                  <a:srgbClr val="404040"/>
                </a:solidFill>
              </a:defRPr>
            </a:lvl2pPr>
            <a:lvl3pPr lvl="2">
              <a:spcBef>
                <a:spcPts val="0"/>
              </a:spcBef>
              <a:spcAft>
                <a:spcPts val="0"/>
              </a:spcAft>
              <a:buClr>
                <a:srgbClr val="404040"/>
              </a:buClr>
              <a:buSzPts val="2800"/>
              <a:buNone/>
              <a:defRPr>
                <a:solidFill>
                  <a:srgbClr val="404040"/>
                </a:solidFill>
              </a:defRPr>
            </a:lvl3pPr>
            <a:lvl4pPr lvl="3">
              <a:spcBef>
                <a:spcPts val="0"/>
              </a:spcBef>
              <a:spcAft>
                <a:spcPts val="0"/>
              </a:spcAft>
              <a:buClr>
                <a:srgbClr val="404040"/>
              </a:buClr>
              <a:buSzPts val="2800"/>
              <a:buNone/>
              <a:defRPr>
                <a:solidFill>
                  <a:srgbClr val="404040"/>
                </a:solidFill>
              </a:defRPr>
            </a:lvl4pPr>
            <a:lvl5pPr lvl="4">
              <a:spcBef>
                <a:spcPts val="0"/>
              </a:spcBef>
              <a:spcAft>
                <a:spcPts val="0"/>
              </a:spcAft>
              <a:buClr>
                <a:srgbClr val="404040"/>
              </a:buClr>
              <a:buSzPts val="2800"/>
              <a:buNone/>
              <a:defRPr>
                <a:solidFill>
                  <a:srgbClr val="404040"/>
                </a:solidFill>
              </a:defRPr>
            </a:lvl5pPr>
            <a:lvl6pPr lvl="5">
              <a:spcBef>
                <a:spcPts val="0"/>
              </a:spcBef>
              <a:spcAft>
                <a:spcPts val="0"/>
              </a:spcAft>
              <a:buClr>
                <a:srgbClr val="404040"/>
              </a:buClr>
              <a:buSzPts val="2800"/>
              <a:buNone/>
              <a:defRPr>
                <a:solidFill>
                  <a:srgbClr val="404040"/>
                </a:solidFill>
              </a:defRPr>
            </a:lvl6pPr>
            <a:lvl7pPr lvl="6">
              <a:spcBef>
                <a:spcPts val="0"/>
              </a:spcBef>
              <a:spcAft>
                <a:spcPts val="0"/>
              </a:spcAft>
              <a:buClr>
                <a:srgbClr val="404040"/>
              </a:buClr>
              <a:buSzPts val="2800"/>
              <a:buNone/>
              <a:defRPr>
                <a:solidFill>
                  <a:srgbClr val="404040"/>
                </a:solidFill>
              </a:defRPr>
            </a:lvl7pPr>
            <a:lvl8pPr lvl="7">
              <a:spcBef>
                <a:spcPts val="0"/>
              </a:spcBef>
              <a:spcAft>
                <a:spcPts val="0"/>
              </a:spcAft>
              <a:buClr>
                <a:srgbClr val="404040"/>
              </a:buClr>
              <a:buSzPts val="2800"/>
              <a:buNone/>
              <a:defRPr>
                <a:solidFill>
                  <a:srgbClr val="404040"/>
                </a:solidFill>
              </a:defRPr>
            </a:lvl8pPr>
            <a:lvl9pPr lvl="8">
              <a:spcBef>
                <a:spcPts val="0"/>
              </a:spcBef>
              <a:spcAft>
                <a:spcPts val="0"/>
              </a:spcAft>
              <a:buClr>
                <a:srgbClr val="404040"/>
              </a:buClr>
              <a:buSzPts val="2800"/>
              <a:buNone/>
              <a:defRPr>
                <a:solidFill>
                  <a:srgbClr val="404040"/>
                </a:solidFill>
              </a:defRPr>
            </a:lvl9pPr>
          </a:lstStyle>
          <a:p>
            <a:endParaRPr/>
          </a:p>
        </p:txBody>
      </p:sp>
      <p:pic>
        <p:nvPicPr>
          <p:cNvPr id="248" name="Google Shape;248;p41"/>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lev8tiv master 1 1 1 1 1 2">
  <p:cSld name="TITLE_1_1_1_1_1_2">
    <p:bg>
      <p:bgPr>
        <a:solidFill>
          <a:srgbClr val="404040"/>
        </a:solidFill>
        <a:effectLst/>
      </p:bgPr>
    </p:bg>
    <p:spTree>
      <p:nvGrpSpPr>
        <p:cNvPr id="1" name="Shape 249"/>
        <p:cNvGrpSpPr/>
        <p:nvPr/>
      </p:nvGrpSpPr>
      <p:grpSpPr>
        <a:xfrm>
          <a:off x="0" y="0"/>
          <a:ext cx="0" cy="0"/>
          <a:chOff x="0" y="0"/>
          <a:chExt cx="0" cy="0"/>
        </a:xfrm>
      </p:grpSpPr>
      <p:pic>
        <p:nvPicPr>
          <p:cNvPr id="250" name="Google Shape;250;p42"/>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251" name="Google Shape;251;p42"/>
          <p:cNvSpPr txBox="1">
            <a:spLocks noGrp="1"/>
          </p:cNvSpPr>
          <p:nvPr>
            <p:ph type="body" idx="1"/>
          </p:nvPr>
        </p:nvSpPr>
        <p:spPr>
          <a:xfrm>
            <a:off x="311700" y="1012350"/>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52" name="Google Shape;25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53" name="Google Shape;253;p42"/>
          <p:cNvSpPr txBox="1">
            <a:spLocks noGrp="1"/>
          </p:cNvSpPr>
          <p:nvPr>
            <p:ph type="title"/>
          </p:nvPr>
        </p:nvSpPr>
        <p:spPr>
          <a:xfrm>
            <a:off x="311700" y="439650"/>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54" name="Google Shape;254;p4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lev8tiv master 1 1 1 1 1 2 2">
  <p:cSld name="TITLE_1_1_1_1_1_2_2">
    <p:bg>
      <p:bgPr>
        <a:solidFill>
          <a:srgbClr val="404040"/>
        </a:solidFill>
        <a:effectLst/>
      </p:bgPr>
    </p:bg>
    <p:spTree>
      <p:nvGrpSpPr>
        <p:cNvPr id="1" name="Shape 255"/>
        <p:cNvGrpSpPr/>
        <p:nvPr/>
      </p:nvGrpSpPr>
      <p:grpSpPr>
        <a:xfrm>
          <a:off x="0" y="0"/>
          <a:ext cx="0" cy="0"/>
          <a:chOff x="0" y="0"/>
          <a:chExt cx="0" cy="0"/>
        </a:xfrm>
      </p:grpSpPr>
      <p:pic>
        <p:nvPicPr>
          <p:cNvPr id="256" name="Google Shape;256;p43"/>
          <p:cNvPicPr preferRelativeResize="0"/>
          <p:nvPr/>
        </p:nvPicPr>
        <p:blipFill>
          <a:blip r:embed="rId2">
            <a:alphaModFix/>
          </a:blip>
          <a:stretch>
            <a:fillRect/>
          </a:stretch>
        </p:blipFill>
        <p:spPr>
          <a:xfrm>
            <a:off x="0" y="2"/>
            <a:ext cx="7702400" cy="1233575"/>
          </a:xfrm>
          <a:prstGeom prst="rect">
            <a:avLst/>
          </a:prstGeom>
          <a:noFill/>
          <a:ln>
            <a:noFill/>
          </a:ln>
        </p:spPr>
      </p:pic>
      <p:sp>
        <p:nvSpPr>
          <p:cNvPr id="257" name="Google Shape;25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58" name="Google Shape;258;p4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lev8tiv master 1 1 1 1 1 2 1">
  <p:cSld name="TITLE_1_1_1_1_1_2_1">
    <p:bg>
      <p:bgPr>
        <a:solidFill>
          <a:srgbClr val="404040"/>
        </a:solidFill>
        <a:effectLst/>
      </p:bgPr>
    </p:bg>
    <p:spTree>
      <p:nvGrpSpPr>
        <p:cNvPr id="1" name="Shape 259"/>
        <p:cNvGrpSpPr/>
        <p:nvPr/>
      </p:nvGrpSpPr>
      <p:grpSpPr>
        <a:xfrm>
          <a:off x="0" y="0"/>
          <a:ext cx="0" cy="0"/>
          <a:chOff x="0" y="0"/>
          <a:chExt cx="0" cy="0"/>
        </a:xfrm>
      </p:grpSpPr>
      <p:pic>
        <p:nvPicPr>
          <p:cNvPr id="260" name="Google Shape;260;p44"/>
          <p:cNvPicPr preferRelativeResize="0"/>
          <p:nvPr/>
        </p:nvPicPr>
        <p:blipFill>
          <a:blip r:embed="rId2">
            <a:alphaModFix/>
          </a:blip>
          <a:stretch>
            <a:fillRect/>
          </a:stretch>
        </p:blipFill>
        <p:spPr>
          <a:xfrm>
            <a:off x="0" y="4120775"/>
            <a:ext cx="7749248" cy="1022725"/>
          </a:xfrm>
          <a:prstGeom prst="rect">
            <a:avLst/>
          </a:prstGeom>
          <a:noFill/>
          <a:ln>
            <a:noFill/>
          </a:ln>
        </p:spPr>
      </p:pic>
      <p:sp>
        <p:nvSpPr>
          <p:cNvPr id="261" name="Google Shape;261;p44"/>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262" name="Google Shape;262;p44"/>
          <p:cNvSpPr txBox="1">
            <a:spLocks noGrp="1"/>
          </p:cNvSpPr>
          <p:nvPr>
            <p:ph type="body" idx="2"/>
          </p:nvPr>
        </p:nvSpPr>
        <p:spPr>
          <a:xfrm>
            <a:off x="311700" y="1152475"/>
            <a:ext cx="8520300" cy="2474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63" name="Google Shape;263;p44"/>
          <p:cNvSpPr txBox="1">
            <a:spLocks noGrp="1"/>
          </p:cNvSpPr>
          <p:nvPr>
            <p:ph type="title"/>
          </p:nvPr>
        </p:nvSpPr>
        <p:spPr>
          <a:xfrm>
            <a:off x="311700" y="44502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64" name="Google Shape;264;p44"/>
          <p:cNvPicPr preferRelativeResize="0"/>
          <p:nvPr/>
        </p:nvPicPr>
        <p:blipFill>
          <a:blip r:embed="rId3">
            <a:alphaModFix/>
          </a:blip>
          <a:stretch>
            <a:fillRect/>
          </a:stretch>
        </p:blipFill>
        <p:spPr>
          <a:xfrm>
            <a:off x="7804725" y="4120775"/>
            <a:ext cx="1254723" cy="93614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lev8tiv master 1 1 1 1 1 1">
  <p:cSld name="TITLE_1_1_1_1_1_1">
    <p:bg>
      <p:bgPr>
        <a:solidFill>
          <a:srgbClr val="404040"/>
        </a:solidFill>
        <a:effectLst/>
      </p:bgPr>
    </p:bg>
    <p:spTree>
      <p:nvGrpSpPr>
        <p:cNvPr id="1" name="Shape 265"/>
        <p:cNvGrpSpPr/>
        <p:nvPr/>
      </p:nvGrpSpPr>
      <p:grpSpPr>
        <a:xfrm>
          <a:off x="0" y="0"/>
          <a:ext cx="0" cy="0"/>
          <a:chOff x="0" y="0"/>
          <a:chExt cx="0" cy="0"/>
        </a:xfrm>
      </p:grpSpPr>
      <p:sp>
        <p:nvSpPr>
          <p:cNvPr id="266" name="Google Shape;266;p45"/>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267" name="Google Shape;267;p45"/>
          <p:cNvSpPr txBox="1">
            <a:spLocks noGrp="1"/>
          </p:cNvSpPr>
          <p:nvPr>
            <p:ph type="body" idx="2"/>
          </p:nvPr>
        </p:nvSpPr>
        <p:spPr>
          <a:xfrm>
            <a:off x="311700" y="1152475"/>
            <a:ext cx="8520300" cy="17919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268" name="Google Shape;26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9" name="Google Shape;269;p45"/>
          <p:cNvSpPr txBox="1">
            <a:spLocks noGrp="1"/>
          </p:cNvSpPr>
          <p:nvPr>
            <p:ph type="title"/>
          </p:nvPr>
        </p:nvSpPr>
        <p:spPr>
          <a:xfrm>
            <a:off x="311700" y="434500"/>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270" name="Google Shape;270;p45"/>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71" name="Google Shape;271;p45"/>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lev8tiv master 1 1 1 1 1 1 1">
  <p:cSld name="TITLE_1_1_1_1_1_1_1">
    <p:bg>
      <p:bgPr>
        <a:solidFill>
          <a:schemeClr val="lt1"/>
        </a:solidFill>
        <a:effectLst/>
      </p:bgPr>
    </p:bg>
    <p:spTree>
      <p:nvGrpSpPr>
        <p:cNvPr id="1" name="Shape 272"/>
        <p:cNvGrpSpPr/>
        <p:nvPr/>
      </p:nvGrpSpPr>
      <p:grpSpPr>
        <a:xfrm>
          <a:off x="0" y="0"/>
          <a:ext cx="0" cy="0"/>
          <a:chOff x="0" y="0"/>
          <a:chExt cx="0" cy="0"/>
        </a:xfrm>
      </p:grpSpPr>
      <p:sp>
        <p:nvSpPr>
          <p:cNvPr id="273" name="Google Shape;273;p46"/>
          <p:cNvSpPr/>
          <p:nvPr/>
        </p:nvSpPr>
        <p:spPr>
          <a:xfrm>
            <a:off x="7737900" y="0"/>
            <a:ext cx="1406100" cy="3097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6"/>
          <p:cNvSpPr txBox="1">
            <a:spLocks noGrp="1"/>
          </p:cNvSpPr>
          <p:nvPr>
            <p:ph type="body" idx="1"/>
          </p:nvPr>
        </p:nvSpPr>
        <p:spPr>
          <a:xfrm>
            <a:off x="265075" y="924550"/>
            <a:ext cx="8520300" cy="17919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404040"/>
              </a:buClr>
              <a:buSzPts val="1800"/>
              <a:buChar char="●"/>
              <a:defRPr sz="1800">
                <a:solidFill>
                  <a:srgbClr val="404040"/>
                </a:solidFill>
              </a:defRPr>
            </a:lvl1pPr>
            <a:lvl2pPr marL="914400" lvl="1" indent="-317500" rtl="0">
              <a:lnSpc>
                <a:spcPct val="115000"/>
              </a:lnSpc>
              <a:spcBef>
                <a:spcPts val="0"/>
              </a:spcBef>
              <a:spcAft>
                <a:spcPts val="0"/>
              </a:spcAft>
              <a:buClr>
                <a:srgbClr val="404040"/>
              </a:buClr>
              <a:buSzPts val="1400"/>
              <a:buChar char="○"/>
              <a:defRPr>
                <a:solidFill>
                  <a:srgbClr val="404040"/>
                </a:solidFill>
              </a:defRPr>
            </a:lvl2pPr>
            <a:lvl3pPr marL="1371600" lvl="2" indent="-317500" rtl="0">
              <a:lnSpc>
                <a:spcPct val="115000"/>
              </a:lnSpc>
              <a:spcBef>
                <a:spcPts val="0"/>
              </a:spcBef>
              <a:spcAft>
                <a:spcPts val="0"/>
              </a:spcAft>
              <a:buClr>
                <a:srgbClr val="404040"/>
              </a:buClr>
              <a:buSzPts val="1400"/>
              <a:buChar char="■"/>
              <a:defRPr>
                <a:solidFill>
                  <a:srgbClr val="404040"/>
                </a:solidFill>
              </a:defRPr>
            </a:lvl3pPr>
            <a:lvl4pPr marL="1828800" lvl="3" indent="-317500" rtl="0">
              <a:lnSpc>
                <a:spcPct val="115000"/>
              </a:lnSpc>
              <a:spcBef>
                <a:spcPts val="0"/>
              </a:spcBef>
              <a:spcAft>
                <a:spcPts val="0"/>
              </a:spcAft>
              <a:buClr>
                <a:srgbClr val="404040"/>
              </a:buClr>
              <a:buSzPts val="1400"/>
              <a:buChar char="●"/>
              <a:defRPr>
                <a:solidFill>
                  <a:srgbClr val="404040"/>
                </a:solidFill>
              </a:defRPr>
            </a:lvl4pPr>
            <a:lvl5pPr marL="2286000" lvl="4" indent="-317500" rtl="0">
              <a:lnSpc>
                <a:spcPct val="115000"/>
              </a:lnSpc>
              <a:spcBef>
                <a:spcPts val="0"/>
              </a:spcBef>
              <a:spcAft>
                <a:spcPts val="0"/>
              </a:spcAft>
              <a:buClr>
                <a:srgbClr val="404040"/>
              </a:buClr>
              <a:buSzPts val="1400"/>
              <a:buChar char="○"/>
              <a:defRPr>
                <a:solidFill>
                  <a:srgbClr val="404040"/>
                </a:solidFill>
              </a:defRPr>
            </a:lvl5pPr>
            <a:lvl6pPr marL="2743200" lvl="5" indent="-317500" rtl="0">
              <a:lnSpc>
                <a:spcPct val="115000"/>
              </a:lnSpc>
              <a:spcBef>
                <a:spcPts val="0"/>
              </a:spcBef>
              <a:spcAft>
                <a:spcPts val="0"/>
              </a:spcAft>
              <a:buClr>
                <a:srgbClr val="404040"/>
              </a:buClr>
              <a:buSzPts val="1400"/>
              <a:buChar char="■"/>
              <a:defRPr>
                <a:solidFill>
                  <a:srgbClr val="404040"/>
                </a:solidFill>
              </a:defRPr>
            </a:lvl6pPr>
            <a:lvl7pPr marL="3200400" lvl="6" indent="-317500" rtl="0">
              <a:lnSpc>
                <a:spcPct val="115000"/>
              </a:lnSpc>
              <a:spcBef>
                <a:spcPts val="0"/>
              </a:spcBef>
              <a:spcAft>
                <a:spcPts val="0"/>
              </a:spcAft>
              <a:buClr>
                <a:srgbClr val="404040"/>
              </a:buClr>
              <a:buSzPts val="1400"/>
              <a:buChar char="●"/>
              <a:defRPr>
                <a:solidFill>
                  <a:srgbClr val="404040"/>
                </a:solidFill>
              </a:defRPr>
            </a:lvl7pPr>
            <a:lvl8pPr marL="3657600" lvl="7" indent="-317500" rtl="0">
              <a:lnSpc>
                <a:spcPct val="115000"/>
              </a:lnSpc>
              <a:spcBef>
                <a:spcPts val="0"/>
              </a:spcBef>
              <a:spcAft>
                <a:spcPts val="0"/>
              </a:spcAft>
              <a:buClr>
                <a:srgbClr val="404040"/>
              </a:buClr>
              <a:buSzPts val="1400"/>
              <a:buChar char="○"/>
              <a:defRPr>
                <a:solidFill>
                  <a:srgbClr val="404040"/>
                </a:solidFill>
              </a:defRPr>
            </a:lvl8pPr>
            <a:lvl9pPr marL="4114800" lvl="8" indent="-317500" rtl="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275" name="Google Shape;27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6" name="Google Shape;276;p46"/>
          <p:cNvSpPr txBox="1">
            <a:spLocks noGrp="1"/>
          </p:cNvSpPr>
          <p:nvPr>
            <p:ph type="title"/>
          </p:nvPr>
        </p:nvSpPr>
        <p:spPr>
          <a:xfrm>
            <a:off x="265075" y="234175"/>
            <a:ext cx="7252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04040"/>
              </a:buClr>
              <a:buSzPts val="2500"/>
              <a:buNone/>
              <a:defRPr sz="2500">
                <a:solidFill>
                  <a:srgbClr val="404040"/>
                </a:solidFill>
              </a:defRPr>
            </a:lvl1pPr>
            <a:lvl2pPr lvl="1" rtl="0">
              <a:spcBef>
                <a:spcPts val="0"/>
              </a:spcBef>
              <a:spcAft>
                <a:spcPts val="0"/>
              </a:spcAft>
              <a:buClr>
                <a:srgbClr val="404040"/>
              </a:buClr>
              <a:buSzPts val="2500"/>
              <a:buNone/>
              <a:defRPr sz="2500">
                <a:solidFill>
                  <a:srgbClr val="404040"/>
                </a:solidFill>
              </a:defRPr>
            </a:lvl2pPr>
            <a:lvl3pPr lvl="2" rtl="0">
              <a:spcBef>
                <a:spcPts val="0"/>
              </a:spcBef>
              <a:spcAft>
                <a:spcPts val="0"/>
              </a:spcAft>
              <a:buClr>
                <a:srgbClr val="404040"/>
              </a:buClr>
              <a:buSzPts val="2500"/>
              <a:buNone/>
              <a:defRPr sz="2500">
                <a:solidFill>
                  <a:srgbClr val="404040"/>
                </a:solidFill>
              </a:defRPr>
            </a:lvl3pPr>
            <a:lvl4pPr lvl="3" rtl="0">
              <a:spcBef>
                <a:spcPts val="0"/>
              </a:spcBef>
              <a:spcAft>
                <a:spcPts val="0"/>
              </a:spcAft>
              <a:buClr>
                <a:srgbClr val="404040"/>
              </a:buClr>
              <a:buSzPts val="2500"/>
              <a:buNone/>
              <a:defRPr sz="2500">
                <a:solidFill>
                  <a:srgbClr val="404040"/>
                </a:solidFill>
              </a:defRPr>
            </a:lvl4pPr>
            <a:lvl5pPr lvl="4" rtl="0">
              <a:spcBef>
                <a:spcPts val="0"/>
              </a:spcBef>
              <a:spcAft>
                <a:spcPts val="0"/>
              </a:spcAft>
              <a:buClr>
                <a:srgbClr val="404040"/>
              </a:buClr>
              <a:buSzPts val="2500"/>
              <a:buNone/>
              <a:defRPr sz="2500">
                <a:solidFill>
                  <a:srgbClr val="404040"/>
                </a:solidFill>
              </a:defRPr>
            </a:lvl5pPr>
            <a:lvl6pPr lvl="5" rtl="0">
              <a:spcBef>
                <a:spcPts val="0"/>
              </a:spcBef>
              <a:spcAft>
                <a:spcPts val="0"/>
              </a:spcAft>
              <a:buClr>
                <a:srgbClr val="404040"/>
              </a:buClr>
              <a:buSzPts val="2500"/>
              <a:buNone/>
              <a:defRPr sz="2500">
                <a:solidFill>
                  <a:srgbClr val="404040"/>
                </a:solidFill>
              </a:defRPr>
            </a:lvl6pPr>
            <a:lvl7pPr lvl="6" rtl="0">
              <a:spcBef>
                <a:spcPts val="0"/>
              </a:spcBef>
              <a:spcAft>
                <a:spcPts val="0"/>
              </a:spcAft>
              <a:buClr>
                <a:srgbClr val="404040"/>
              </a:buClr>
              <a:buSzPts val="2500"/>
              <a:buNone/>
              <a:defRPr sz="2500">
                <a:solidFill>
                  <a:srgbClr val="404040"/>
                </a:solidFill>
              </a:defRPr>
            </a:lvl7pPr>
            <a:lvl8pPr lvl="7" rtl="0">
              <a:spcBef>
                <a:spcPts val="0"/>
              </a:spcBef>
              <a:spcAft>
                <a:spcPts val="0"/>
              </a:spcAft>
              <a:buClr>
                <a:srgbClr val="404040"/>
              </a:buClr>
              <a:buSzPts val="2500"/>
              <a:buNone/>
              <a:defRPr sz="2500">
                <a:solidFill>
                  <a:srgbClr val="404040"/>
                </a:solidFill>
              </a:defRPr>
            </a:lvl8pPr>
            <a:lvl9pPr lvl="8" rtl="0">
              <a:spcBef>
                <a:spcPts val="0"/>
              </a:spcBef>
              <a:spcAft>
                <a:spcPts val="0"/>
              </a:spcAft>
              <a:buClr>
                <a:srgbClr val="404040"/>
              </a:buClr>
              <a:buSzPts val="2500"/>
              <a:buNone/>
              <a:defRPr sz="2500">
                <a:solidFill>
                  <a:srgbClr val="404040"/>
                </a:solidFill>
              </a:defRPr>
            </a:lvl9pPr>
          </a:lstStyle>
          <a:p>
            <a:endParaRPr/>
          </a:p>
        </p:txBody>
      </p:sp>
      <p:pic>
        <p:nvPicPr>
          <p:cNvPr id="277" name="Google Shape;277;p46"/>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278" name="Google Shape;278;p4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pic>
        <p:nvPicPr>
          <p:cNvPr id="284" name="Google Shape;284;p48"/>
          <p:cNvPicPr preferRelativeResize="0"/>
          <p:nvPr/>
        </p:nvPicPr>
        <p:blipFill rotWithShape="1">
          <a:blip r:embed="rId2">
            <a:alphaModFix/>
          </a:blip>
          <a:srcRect l="3300" r="-3300"/>
          <a:stretch/>
        </p:blipFill>
        <p:spPr>
          <a:xfrm>
            <a:off x="-128025" y="0"/>
            <a:ext cx="9593651" cy="5143499"/>
          </a:xfrm>
          <a:prstGeom prst="rect">
            <a:avLst/>
          </a:prstGeom>
          <a:noFill/>
          <a:ln>
            <a:noFill/>
          </a:ln>
        </p:spPr>
      </p:pic>
      <p:sp>
        <p:nvSpPr>
          <p:cNvPr id="285" name="Google Shape;28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86"/>
        <p:cNvGrpSpPr/>
        <p:nvPr/>
      </p:nvGrpSpPr>
      <p:grpSpPr>
        <a:xfrm>
          <a:off x="0" y="0"/>
          <a:ext cx="0" cy="0"/>
          <a:chOff x="0" y="0"/>
          <a:chExt cx="0" cy="0"/>
        </a:xfrm>
      </p:grpSpPr>
      <p:pic>
        <p:nvPicPr>
          <p:cNvPr id="287" name="Google Shape;287;p49"/>
          <p:cNvPicPr preferRelativeResize="0"/>
          <p:nvPr/>
        </p:nvPicPr>
        <p:blipFill>
          <a:blip r:embed="rId2">
            <a:alphaModFix/>
          </a:blip>
          <a:stretch>
            <a:fillRect/>
          </a:stretch>
        </p:blipFill>
        <p:spPr>
          <a:xfrm>
            <a:off x="-128025" y="0"/>
            <a:ext cx="9593651" cy="5143499"/>
          </a:xfrm>
          <a:prstGeom prst="rect">
            <a:avLst/>
          </a:prstGeom>
          <a:noFill/>
          <a:ln>
            <a:noFill/>
          </a:ln>
        </p:spPr>
      </p:pic>
      <p:sp>
        <p:nvSpPr>
          <p:cNvPr id="288" name="Google Shape;28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89" name="Google Shape;289;p49"/>
          <p:cNvSpPr txBox="1">
            <a:spLocks noGrp="1"/>
          </p:cNvSpPr>
          <p:nvPr>
            <p:ph type="ctrTitle"/>
          </p:nvPr>
        </p:nvSpPr>
        <p:spPr>
          <a:xfrm>
            <a:off x="1213950" y="3689100"/>
            <a:ext cx="6973500" cy="1329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400"/>
              <a:buNone/>
              <a:defRPr sz="4400">
                <a:solidFill>
                  <a:schemeClr val="lt1"/>
                </a:solidFill>
              </a:defRPr>
            </a:lvl1pPr>
            <a:lvl2pPr lvl="1" algn="ctr">
              <a:spcBef>
                <a:spcPts val="0"/>
              </a:spcBef>
              <a:spcAft>
                <a:spcPts val="0"/>
              </a:spcAft>
              <a:buClr>
                <a:schemeClr val="lt1"/>
              </a:buClr>
              <a:buSzPts val="4400"/>
              <a:buNone/>
              <a:defRPr sz="4400">
                <a:solidFill>
                  <a:schemeClr val="lt1"/>
                </a:solidFill>
              </a:defRPr>
            </a:lvl2pPr>
            <a:lvl3pPr lvl="2" algn="ctr">
              <a:spcBef>
                <a:spcPts val="0"/>
              </a:spcBef>
              <a:spcAft>
                <a:spcPts val="0"/>
              </a:spcAft>
              <a:buClr>
                <a:schemeClr val="lt1"/>
              </a:buClr>
              <a:buSzPts val="4400"/>
              <a:buNone/>
              <a:defRPr sz="4400">
                <a:solidFill>
                  <a:schemeClr val="lt1"/>
                </a:solidFill>
              </a:defRPr>
            </a:lvl3pPr>
            <a:lvl4pPr lvl="3" algn="ctr">
              <a:spcBef>
                <a:spcPts val="0"/>
              </a:spcBef>
              <a:spcAft>
                <a:spcPts val="0"/>
              </a:spcAft>
              <a:buClr>
                <a:schemeClr val="lt1"/>
              </a:buClr>
              <a:buSzPts val="4400"/>
              <a:buNone/>
              <a:defRPr sz="4400">
                <a:solidFill>
                  <a:schemeClr val="lt1"/>
                </a:solidFill>
              </a:defRPr>
            </a:lvl4pPr>
            <a:lvl5pPr lvl="4" algn="ctr">
              <a:spcBef>
                <a:spcPts val="0"/>
              </a:spcBef>
              <a:spcAft>
                <a:spcPts val="0"/>
              </a:spcAft>
              <a:buClr>
                <a:schemeClr val="lt1"/>
              </a:buClr>
              <a:buSzPts val="4400"/>
              <a:buNone/>
              <a:defRPr sz="4400">
                <a:solidFill>
                  <a:schemeClr val="lt1"/>
                </a:solidFill>
              </a:defRPr>
            </a:lvl5pPr>
            <a:lvl6pPr lvl="5" algn="ctr">
              <a:spcBef>
                <a:spcPts val="0"/>
              </a:spcBef>
              <a:spcAft>
                <a:spcPts val="0"/>
              </a:spcAft>
              <a:buClr>
                <a:schemeClr val="lt1"/>
              </a:buClr>
              <a:buSzPts val="4400"/>
              <a:buNone/>
              <a:defRPr sz="4400">
                <a:solidFill>
                  <a:schemeClr val="lt1"/>
                </a:solidFill>
              </a:defRPr>
            </a:lvl6pPr>
            <a:lvl7pPr lvl="6" algn="ctr">
              <a:spcBef>
                <a:spcPts val="0"/>
              </a:spcBef>
              <a:spcAft>
                <a:spcPts val="0"/>
              </a:spcAft>
              <a:buClr>
                <a:schemeClr val="lt1"/>
              </a:buClr>
              <a:buSzPts val="4400"/>
              <a:buNone/>
              <a:defRPr sz="4400">
                <a:solidFill>
                  <a:schemeClr val="lt1"/>
                </a:solidFill>
              </a:defRPr>
            </a:lvl7pPr>
            <a:lvl8pPr lvl="7" algn="ctr">
              <a:spcBef>
                <a:spcPts val="0"/>
              </a:spcBef>
              <a:spcAft>
                <a:spcPts val="0"/>
              </a:spcAft>
              <a:buClr>
                <a:schemeClr val="lt1"/>
              </a:buClr>
              <a:buSzPts val="4400"/>
              <a:buNone/>
              <a:defRPr sz="4400">
                <a:solidFill>
                  <a:schemeClr val="lt1"/>
                </a:solidFill>
              </a:defRPr>
            </a:lvl8pPr>
            <a:lvl9pPr lvl="8" algn="ctr">
              <a:spcBef>
                <a:spcPts val="0"/>
              </a:spcBef>
              <a:spcAft>
                <a:spcPts val="0"/>
              </a:spcAft>
              <a:buClr>
                <a:schemeClr val="lt1"/>
              </a:buClr>
              <a:buSzPts val="4400"/>
              <a:buNone/>
              <a:defRPr sz="4400">
                <a:solidFill>
                  <a:schemeClr val="lt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lev8tiv master" type="title">
  <p:cSld name="TITLE">
    <p:bg>
      <p:bgPr>
        <a:solidFill>
          <a:srgbClr val="404040"/>
        </a:solidFill>
        <a:effectLst/>
      </p:bgPr>
    </p:bg>
    <p:spTree>
      <p:nvGrpSpPr>
        <p:cNvPr id="1" name="Shape 290"/>
        <p:cNvGrpSpPr/>
        <p:nvPr/>
      </p:nvGrpSpPr>
      <p:grpSpPr>
        <a:xfrm>
          <a:off x="0" y="0"/>
          <a:ext cx="0" cy="0"/>
          <a:chOff x="0" y="0"/>
          <a:chExt cx="0" cy="0"/>
        </a:xfrm>
      </p:grpSpPr>
      <p:sp>
        <p:nvSpPr>
          <p:cNvPr id="291" name="Google Shape;291;p50"/>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292" name="Google Shape;292;p50"/>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93" name="Google Shape;293;p50"/>
          <p:cNvPicPr preferRelativeResize="0"/>
          <p:nvPr/>
        </p:nvPicPr>
        <p:blipFill>
          <a:blip r:embed="rId2">
            <a:alphaModFix/>
          </a:blip>
          <a:stretch>
            <a:fillRect/>
          </a:stretch>
        </p:blipFill>
        <p:spPr>
          <a:xfrm>
            <a:off x="7175976" y="76200"/>
            <a:ext cx="1917450" cy="143060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lev8tiv master 5">
  <p:cSld name="TITLE_5">
    <p:bg>
      <p:bgPr>
        <a:solidFill>
          <a:srgbClr val="404040"/>
        </a:solidFill>
        <a:effectLst/>
      </p:bgPr>
    </p:bg>
    <p:spTree>
      <p:nvGrpSpPr>
        <p:cNvPr id="1" name="Shape 294"/>
        <p:cNvGrpSpPr/>
        <p:nvPr/>
      </p:nvGrpSpPr>
      <p:grpSpPr>
        <a:xfrm>
          <a:off x="0" y="0"/>
          <a:ext cx="0" cy="0"/>
          <a:chOff x="0" y="0"/>
          <a:chExt cx="0" cy="0"/>
        </a:xfrm>
      </p:grpSpPr>
      <p:sp>
        <p:nvSpPr>
          <p:cNvPr id="295" name="Google Shape;295;p51"/>
          <p:cNvSpPr txBox="1">
            <a:spLocks noGrp="1"/>
          </p:cNvSpPr>
          <p:nvPr>
            <p:ph type="ctrTitle"/>
          </p:nvPr>
        </p:nvSpPr>
        <p:spPr>
          <a:xfrm>
            <a:off x="2738250" y="1661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296" name="Google Shape;296;p51"/>
          <p:cNvSpPr txBox="1">
            <a:spLocks noGrp="1"/>
          </p:cNvSpPr>
          <p:nvPr>
            <p:ph type="subTitle" idx="1"/>
          </p:nvPr>
        </p:nvSpPr>
        <p:spPr>
          <a:xfrm>
            <a:off x="2632800" y="3434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97" name="Google Shape;297;p51"/>
          <p:cNvPicPr preferRelativeResize="0"/>
          <p:nvPr/>
        </p:nvPicPr>
        <p:blipFill>
          <a:blip r:embed="rId2">
            <a:alphaModFix/>
          </a:blip>
          <a:stretch>
            <a:fillRect/>
          </a:stretch>
        </p:blipFill>
        <p:spPr>
          <a:xfrm>
            <a:off x="61876" y="36300"/>
            <a:ext cx="1917450" cy="14306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lev8tiv master 4">
  <p:cSld name="TITLE_4">
    <p:bg>
      <p:bgPr>
        <a:solidFill>
          <a:srgbClr val="404040"/>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ctrTitle"/>
          </p:nvPr>
        </p:nvSpPr>
        <p:spPr>
          <a:xfrm>
            <a:off x="3668975" y="1627050"/>
            <a:ext cx="3667500" cy="1367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800"/>
              <a:buNone/>
              <a:defRPr sz="38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26" name="Google Shape;26;p6"/>
          <p:cNvSpPr txBox="1">
            <a:spLocks noGrp="1"/>
          </p:cNvSpPr>
          <p:nvPr>
            <p:ph type="subTitle" idx="1"/>
          </p:nvPr>
        </p:nvSpPr>
        <p:spPr>
          <a:xfrm>
            <a:off x="3563525" y="3400600"/>
            <a:ext cx="3878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600"/>
              <a:buNone/>
              <a:defRPr sz="2600">
                <a:solidFill>
                  <a:srgbClr val="00BCDE"/>
                </a:solidFill>
              </a:defRPr>
            </a:lvl1pPr>
            <a:lvl2pPr lvl="1" algn="ctr" rtl="0">
              <a:lnSpc>
                <a:spcPct val="100000"/>
              </a:lnSpc>
              <a:spcBef>
                <a:spcPts val="0"/>
              </a:spcBef>
              <a:spcAft>
                <a:spcPts val="0"/>
              </a:spcAft>
              <a:buClr>
                <a:srgbClr val="6A2C70"/>
              </a:buClr>
              <a:buSzPts val="2600"/>
              <a:buNone/>
              <a:defRPr sz="2600">
                <a:solidFill>
                  <a:srgbClr val="6A2C70"/>
                </a:solidFill>
              </a:defRPr>
            </a:lvl2pPr>
            <a:lvl3pPr lvl="2" algn="ctr" rtl="0">
              <a:lnSpc>
                <a:spcPct val="100000"/>
              </a:lnSpc>
              <a:spcBef>
                <a:spcPts val="0"/>
              </a:spcBef>
              <a:spcAft>
                <a:spcPts val="0"/>
              </a:spcAft>
              <a:buClr>
                <a:srgbClr val="6A2C70"/>
              </a:buClr>
              <a:buSzPts val="2600"/>
              <a:buNone/>
              <a:defRPr sz="2600">
                <a:solidFill>
                  <a:srgbClr val="6A2C70"/>
                </a:solidFill>
              </a:defRPr>
            </a:lvl3pPr>
            <a:lvl4pPr lvl="3" algn="ctr" rtl="0">
              <a:lnSpc>
                <a:spcPct val="100000"/>
              </a:lnSpc>
              <a:spcBef>
                <a:spcPts val="0"/>
              </a:spcBef>
              <a:spcAft>
                <a:spcPts val="0"/>
              </a:spcAft>
              <a:buClr>
                <a:srgbClr val="6A2C70"/>
              </a:buClr>
              <a:buSzPts val="2600"/>
              <a:buNone/>
              <a:defRPr sz="2600">
                <a:solidFill>
                  <a:srgbClr val="6A2C70"/>
                </a:solidFill>
              </a:defRPr>
            </a:lvl4pPr>
            <a:lvl5pPr lvl="4" algn="ctr" rtl="0">
              <a:lnSpc>
                <a:spcPct val="100000"/>
              </a:lnSpc>
              <a:spcBef>
                <a:spcPts val="0"/>
              </a:spcBef>
              <a:spcAft>
                <a:spcPts val="0"/>
              </a:spcAft>
              <a:buClr>
                <a:srgbClr val="6A2C70"/>
              </a:buClr>
              <a:buSzPts val="2600"/>
              <a:buNone/>
              <a:defRPr sz="2600">
                <a:solidFill>
                  <a:srgbClr val="6A2C70"/>
                </a:solidFill>
              </a:defRPr>
            </a:lvl5pPr>
            <a:lvl6pPr lvl="5" algn="ctr" rtl="0">
              <a:lnSpc>
                <a:spcPct val="100000"/>
              </a:lnSpc>
              <a:spcBef>
                <a:spcPts val="0"/>
              </a:spcBef>
              <a:spcAft>
                <a:spcPts val="0"/>
              </a:spcAft>
              <a:buClr>
                <a:srgbClr val="6A2C70"/>
              </a:buClr>
              <a:buSzPts val="2600"/>
              <a:buNone/>
              <a:defRPr sz="2600">
                <a:solidFill>
                  <a:srgbClr val="6A2C70"/>
                </a:solidFill>
              </a:defRPr>
            </a:lvl6pPr>
            <a:lvl7pPr lvl="6" algn="ctr" rtl="0">
              <a:lnSpc>
                <a:spcPct val="100000"/>
              </a:lnSpc>
              <a:spcBef>
                <a:spcPts val="0"/>
              </a:spcBef>
              <a:spcAft>
                <a:spcPts val="0"/>
              </a:spcAft>
              <a:buClr>
                <a:srgbClr val="6A2C70"/>
              </a:buClr>
              <a:buSzPts val="2600"/>
              <a:buNone/>
              <a:defRPr sz="2600">
                <a:solidFill>
                  <a:srgbClr val="6A2C70"/>
                </a:solidFill>
              </a:defRPr>
            </a:lvl7pPr>
            <a:lvl8pPr lvl="7" algn="ctr" rtl="0">
              <a:lnSpc>
                <a:spcPct val="100000"/>
              </a:lnSpc>
              <a:spcBef>
                <a:spcPts val="0"/>
              </a:spcBef>
              <a:spcAft>
                <a:spcPts val="0"/>
              </a:spcAft>
              <a:buClr>
                <a:srgbClr val="6A2C70"/>
              </a:buClr>
              <a:buSzPts val="2600"/>
              <a:buNone/>
              <a:defRPr sz="2600">
                <a:solidFill>
                  <a:srgbClr val="6A2C70"/>
                </a:solidFill>
              </a:defRPr>
            </a:lvl8pPr>
            <a:lvl9pPr lvl="8" algn="ctr" rtl="0">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27" name="Google Shape;27;p6"/>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28" name="Google Shape;28;p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lev8tiv master 4">
  <p:cSld name="TITLE_4">
    <p:bg>
      <p:bgPr>
        <a:solidFill>
          <a:srgbClr val="404040"/>
        </a:solidFill>
        <a:effectLst/>
      </p:bgPr>
    </p:bg>
    <p:spTree>
      <p:nvGrpSpPr>
        <p:cNvPr id="1" name="Shape 298"/>
        <p:cNvGrpSpPr/>
        <p:nvPr/>
      </p:nvGrpSpPr>
      <p:grpSpPr>
        <a:xfrm>
          <a:off x="0" y="0"/>
          <a:ext cx="0" cy="0"/>
          <a:chOff x="0" y="0"/>
          <a:chExt cx="0" cy="0"/>
        </a:xfrm>
      </p:grpSpPr>
      <p:sp>
        <p:nvSpPr>
          <p:cNvPr id="299" name="Google Shape;299;p52"/>
          <p:cNvSpPr txBox="1">
            <a:spLocks noGrp="1"/>
          </p:cNvSpPr>
          <p:nvPr>
            <p:ph type="ctrTitle"/>
          </p:nvPr>
        </p:nvSpPr>
        <p:spPr>
          <a:xfrm>
            <a:off x="3668975" y="1627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300" name="Google Shape;300;p52"/>
          <p:cNvSpPr txBox="1">
            <a:spLocks noGrp="1"/>
          </p:cNvSpPr>
          <p:nvPr>
            <p:ph type="subTitle" idx="1"/>
          </p:nvPr>
        </p:nvSpPr>
        <p:spPr>
          <a:xfrm>
            <a:off x="3563525" y="3400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301" name="Google Shape;301;p52"/>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302" name="Google Shape;302;p5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lev8tiv master 3">
  <p:cSld name="TITLE_3">
    <p:bg>
      <p:bgPr>
        <a:solidFill>
          <a:srgbClr val="404040"/>
        </a:solidFill>
        <a:effectLst/>
      </p:bgPr>
    </p:bg>
    <p:spTree>
      <p:nvGrpSpPr>
        <p:cNvPr id="1" name="Shape 303"/>
        <p:cNvGrpSpPr/>
        <p:nvPr/>
      </p:nvGrpSpPr>
      <p:grpSpPr>
        <a:xfrm>
          <a:off x="0" y="0"/>
          <a:ext cx="0" cy="0"/>
          <a:chOff x="0" y="0"/>
          <a:chExt cx="0" cy="0"/>
        </a:xfrm>
      </p:grpSpPr>
      <p:pic>
        <p:nvPicPr>
          <p:cNvPr id="304" name="Google Shape;304;p53"/>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305" name="Google Shape;305;p5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lev8tiv master 2">
  <p:cSld name="TITLE_2">
    <p:bg>
      <p:bgPr>
        <a:solidFill>
          <a:srgbClr val="404040"/>
        </a:solidFill>
        <a:effectLst/>
      </p:bgPr>
    </p:bg>
    <p:spTree>
      <p:nvGrpSpPr>
        <p:cNvPr id="1" name="Shape 306"/>
        <p:cNvGrpSpPr/>
        <p:nvPr/>
      </p:nvGrpSpPr>
      <p:grpSpPr>
        <a:xfrm>
          <a:off x="0" y="0"/>
          <a:ext cx="0" cy="0"/>
          <a:chOff x="0" y="0"/>
          <a:chExt cx="0" cy="0"/>
        </a:xfrm>
      </p:grpSpPr>
      <p:sp>
        <p:nvSpPr>
          <p:cNvPr id="307" name="Google Shape;307;p54"/>
          <p:cNvSpPr txBox="1">
            <a:spLocks noGrp="1"/>
          </p:cNvSpPr>
          <p:nvPr>
            <p:ph type="ctrTitle"/>
          </p:nvPr>
        </p:nvSpPr>
        <p:spPr>
          <a:xfrm>
            <a:off x="475950" y="1683900"/>
            <a:ext cx="4910100" cy="15891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600"/>
              <a:buNone/>
              <a:defRPr sz="36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308" name="Google Shape;308;p54"/>
          <p:cNvSpPr txBox="1">
            <a:spLocks noGrp="1"/>
          </p:cNvSpPr>
          <p:nvPr>
            <p:ph type="subTitle" idx="1"/>
          </p:nvPr>
        </p:nvSpPr>
        <p:spPr>
          <a:xfrm>
            <a:off x="438275" y="3609800"/>
            <a:ext cx="49101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400"/>
              <a:buNone/>
              <a:defRPr sz="2400">
                <a:solidFill>
                  <a:srgbClr val="00BCDE"/>
                </a:solidFill>
              </a:defRPr>
            </a:lvl1pPr>
            <a:lvl2pPr lvl="1" algn="ctr">
              <a:lnSpc>
                <a:spcPct val="100000"/>
              </a:lnSpc>
              <a:spcBef>
                <a:spcPts val="0"/>
              </a:spcBef>
              <a:spcAft>
                <a:spcPts val="0"/>
              </a:spcAft>
              <a:buClr>
                <a:srgbClr val="00BCDE"/>
              </a:buClr>
              <a:buSzPts val="2600"/>
              <a:buNone/>
              <a:defRPr sz="2600">
                <a:solidFill>
                  <a:srgbClr val="00BCDE"/>
                </a:solidFill>
              </a:defRPr>
            </a:lvl2pPr>
            <a:lvl3pPr lvl="2" algn="ctr">
              <a:lnSpc>
                <a:spcPct val="100000"/>
              </a:lnSpc>
              <a:spcBef>
                <a:spcPts val="0"/>
              </a:spcBef>
              <a:spcAft>
                <a:spcPts val="0"/>
              </a:spcAft>
              <a:buClr>
                <a:srgbClr val="00BCDE"/>
              </a:buClr>
              <a:buSzPts val="2600"/>
              <a:buNone/>
              <a:defRPr sz="2600">
                <a:solidFill>
                  <a:srgbClr val="00BCDE"/>
                </a:solidFill>
              </a:defRPr>
            </a:lvl3pPr>
            <a:lvl4pPr lvl="3" algn="ctr">
              <a:lnSpc>
                <a:spcPct val="100000"/>
              </a:lnSpc>
              <a:spcBef>
                <a:spcPts val="0"/>
              </a:spcBef>
              <a:spcAft>
                <a:spcPts val="0"/>
              </a:spcAft>
              <a:buClr>
                <a:srgbClr val="00BCDE"/>
              </a:buClr>
              <a:buSzPts val="2600"/>
              <a:buNone/>
              <a:defRPr sz="2600">
                <a:solidFill>
                  <a:srgbClr val="00BCDE"/>
                </a:solidFill>
              </a:defRPr>
            </a:lvl4pPr>
            <a:lvl5pPr lvl="4" algn="ctr">
              <a:lnSpc>
                <a:spcPct val="100000"/>
              </a:lnSpc>
              <a:spcBef>
                <a:spcPts val="0"/>
              </a:spcBef>
              <a:spcAft>
                <a:spcPts val="0"/>
              </a:spcAft>
              <a:buClr>
                <a:srgbClr val="00BCDE"/>
              </a:buClr>
              <a:buSzPts val="2600"/>
              <a:buNone/>
              <a:defRPr sz="2600">
                <a:solidFill>
                  <a:srgbClr val="00BCDE"/>
                </a:solidFill>
              </a:defRPr>
            </a:lvl5pPr>
            <a:lvl6pPr lvl="5" algn="ctr">
              <a:lnSpc>
                <a:spcPct val="100000"/>
              </a:lnSpc>
              <a:spcBef>
                <a:spcPts val="0"/>
              </a:spcBef>
              <a:spcAft>
                <a:spcPts val="0"/>
              </a:spcAft>
              <a:buClr>
                <a:srgbClr val="00BCDE"/>
              </a:buClr>
              <a:buSzPts val="2600"/>
              <a:buNone/>
              <a:defRPr sz="2600">
                <a:solidFill>
                  <a:srgbClr val="00BCDE"/>
                </a:solidFill>
              </a:defRPr>
            </a:lvl6pPr>
            <a:lvl7pPr lvl="6" algn="ctr">
              <a:lnSpc>
                <a:spcPct val="100000"/>
              </a:lnSpc>
              <a:spcBef>
                <a:spcPts val="0"/>
              </a:spcBef>
              <a:spcAft>
                <a:spcPts val="0"/>
              </a:spcAft>
              <a:buClr>
                <a:srgbClr val="00BCDE"/>
              </a:buClr>
              <a:buSzPts val="2600"/>
              <a:buNone/>
              <a:defRPr sz="2600">
                <a:solidFill>
                  <a:srgbClr val="00BCDE"/>
                </a:solidFill>
              </a:defRPr>
            </a:lvl7pPr>
            <a:lvl8pPr lvl="7" algn="ctr">
              <a:lnSpc>
                <a:spcPct val="100000"/>
              </a:lnSpc>
              <a:spcBef>
                <a:spcPts val="0"/>
              </a:spcBef>
              <a:spcAft>
                <a:spcPts val="0"/>
              </a:spcAft>
              <a:buClr>
                <a:srgbClr val="00BCDE"/>
              </a:buClr>
              <a:buSzPts val="2600"/>
              <a:buNone/>
              <a:defRPr sz="2600">
                <a:solidFill>
                  <a:srgbClr val="00BCDE"/>
                </a:solidFill>
              </a:defRPr>
            </a:lvl8pPr>
            <a:lvl9pPr lvl="8" algn="ctr">
              <a:lnSpc>
                <a:spcPct val="100000"/>
              </a:lnSpc>
              <a:spcBef>
                <a:spcPts val="0"/>
              </a:spcBef>
              <a:spcAft>
                <a:spcPts val="0"/>
              </a:spcAft>
              <a:buClr>
                <a:srgbClr val="00BCDE"/>
              </a:buClr>
              <a:buSzPts val="2600"/>
              <a:buNone/>
              <a:defRPr sz="2600">
                <a:solidFill>
                  <a:srgbClr val="00BCDE"/>
                </a:solidFill>
              </a:defRPr>
            </a:lvl9pPr>
          </a:lstStyle>
          <a:p>
            <a:endParaRPr/>
          </a:p>
        </p:txBody>
      </p:sp>
      <p:sp>
        <p:nvSpPr>
          <p:cNvPr id="309" name="Google Shape;30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10" name="Google Shape;310;p54"/>
          <p:cNvPicPr preferRelativeResize="0"/>
          <p:nvPr/>
        </p:nvPicPr>
        <p:blipFill>
          <a:blip r:embed="rId2">
            <a:alphaModFix/>
          </a:blip>
          <a:stretch>
            <a:fillRect/>
          </a:stretch>
        </p:blipFill>
        <p:spPr>
          <a:xfrm>
            <a:off x="5831750" y="0"/>
            <a:ext cx="3312247" cy="5143500"/>
          </a:xfrm>
          <a:prstGeom prst="rect">
            <a:avLst/>
          </a:prstGeom>
          <a:noFill/>
          <a:ln>
            <a:noFill/>
          </a:ln>
        </p:spPr>
      </p:pic>
      <p:pic>
        <p:nvPicPr>
          <p:cNvPr id="311" name="Google Shape;311;p54"/>
          <p:cNvPicPr preferRelativeResize="0"/>
          <p:nvPr/>
        </p:nvPicPr>
        <p:blipFill>
          <a:blip r:embed="rId3">
            <a:alphaModFix/>
          </a:blip>
          <a:stretch>
            <a:fillRect/>
          </a:stretch>
        </p:blipFill>
        <p:spPr>
          <a:xfrm>
            <a:off x="89475" y="76200"/>
            <a:ext cx="1993375" cy="148724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lev8tiv master 1 1 2 1">
  <p:cSld name="TITLE_1_1_2_1">
    <p:bg>
      <p:bgPr>
        <a:solidFill>
          <a:srgbClr val="404040"/>
        </a:solidFill>
        <a:effectLst/>
      </p:bgPr>
    </p:bg>
    <p:spTree>
      <p:nvGrpSpPr>
        <p:cNvPr id="1" name="Shape 312"/>
        <p:cNvGrpSpPr/>
        <p:nvPr/>
      </p:nvGrpSpPr>
      <p:grpSpPr>
        <a:xfrm>
          <a:off x="0" y="0"/>
          <a:ext cx="0" cy="0"/>
          <a:chOff x="0" y="0"/>
          <a:chExt cx="0" cy="0"/>
        </a:xfrm>
      </p:grpSpPr>
      <p:sp>
        <p:nvSpPr>
          <p:cNvPr id="313" name="Google Shape;313;p55"/>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314" name="Google Shape;314;p55"/>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15" name="Google Shape;31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16" name="Google Shape;316;p55"/>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317" name="Google Shape;317;p55"/>
          <p:cNvSpPr txBox="1">
            <a:spLocks noGrp="1"/>
          </p:cNvSpPr>
          <p:nvPr>
            <p:ph type="title"/>
          </p:nvPr>
        </p:nvSpPr>
        <p:spPr>
          <a:xfrm>
            <a:off x="405300" y="3544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18" name="Google Shape;318;p55"/>
          <p:cNvPicPr preferRelativeResize="0"/>
          <p:nvPr/>
        </p:nvPicPr>
        <p:blipFill>
          <a:blip r:embed="rId3">
            <a:alphaModFix/>
          </a:blip>
          <a:stretch>
            <a:fillRect/>
          </a:stretch>
        </p:blipFill>
        <p:spPr>
          <a:xfrm>
            <a:off x="100800" y="4120675"/>
            <a:ext cx="1254723" cy="93614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lev8tiv master 1 3 1">
  <p:cSld name="TITLE_1_3_1">
    <p:bg>
      <p:bgPr>
        <a:solidFill>
          <a:srgbClr val="404040"/>
        </a:solidFill>
        <a:effectLst/>
      </p:bgPr>
    </p:bg>
    <p:spTree>
      <p:nvGrpSpPr>
        <p:cNvPr id="1" name="Shape 319"/>
        <p:cNvGrpSpPr/>
        <p:nvPr/>
      </p:nvGrpSpPr>
      <p:grpSpPr>
        <a:xfrm>
          <a:off x="0" y="0"/>
          <a:ext cx="0" cy="0"/>
          <a:chOff x="0" y="0"/>
          <a:chExt cx="0" cy="0"/>
        </a:xfrm>
      </p:grpSpPr>
      <p:sp>
        <p:nvSpPr>
          <p:cNvPr id="320" name="Google Shape;320;p56"/>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21" name="Google Shape;32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22" name="Google Shape;322;p56"/>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23" name="Google Shape;323;p56"/>
          <p:cNvPicPr preferRelativeResize="0"/>
          <p:nvPr/>
        </p:nvPicPr>
        <p:blipFill>
          <a:blip r:embed="rId2">
            <a:alphaModFix/>
          </a:blip>
          <a:stretch>
            <a:fillRect/>
          </a:stretch>
        </p:blipFill>
        <p:spPr>
          <a:xfrm>
            <a:off x="0" y="0"/>
            <a:ext cx="2352747" cy="5143500"/>
          </a:xfrm>
          <a:prstGeom prst="rect">
            <a:avLst/>
          </a:prstGeom>
          <a:noFill/>
          <a:ln>
            <a:noFill/>
          </a:ln>
        </p:spPr>
      </p:pic>
      <p:pic>
        <p:nvPicPr>
          <p:cNvPr id="324" name="Google Shape;324;p5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lev8tiv master 1 1 1 1">
  <p:cSld name="TITLE_1_1_4_1">
    <p:bg>
      <p:bgPr>
        <a:solidFill>
          <a:schemeClr val="lt1"/>
        </a:solidFill>
        <a:effectLst/>
      </p:bgPr>
    </p:bg>
    <p:spTree>
      <p:nvGrpSpPr>
        <p:cNvPr id="1" name="Shape 325"/>
        <p:cNvGrpSpPr/>
        <p:nvPr/>
      </p:nvGrpSpPr>
      <p:grpSpPr>
        <a:xfrm>
          <a:off x="0" y="0"/>
          <a:ext cx="0" cy="0"/>
          <a:chOff x="0" y="0"/>
          <a:chExt cx="0" cy="0"/>
        </a:xfrm>
      </p:grpSpPr>
      <p:sp>
        <p:nvSpPr>
          <p:cNvPr id="326" name="Google Shape;326;p57"/>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57"/>
          <p:cNvPicPr preferRelativeResize="0"/>
          <p:nvPr/>
        </p:nvPicPr>
        <p:blipFill>
          <a:blip r:embed="rId2">
            <a:alphaModFix/>
          </a:blip>
          <a:stretch>
            <a:fillRect/>
          </a:stretch>
        </p:blipFill>
        <p:spPr>
          <a:xfrm>
            <a:off x="3" y="0"/>
            <a:ext cx="2352744" cy="5143500"/>
          </a:xfrm>
          <a:prstGeom prst="rect">
            <a:avLst/>
          </a:prstGeom>
          <a:noFill/>
          <a:ln>
            <a:noFill/>
          </a:ln>
        </p:spPr>
      </p:pic>
      <p:sp>
        <p:nvSpPr>
          <p:cNvPr id="328" name="Google Shape;328;p57"/>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329" name="Google Shape;329;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30" name="Google Shape;330;p57"/>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31" name="Google Shape;331;p5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lev8tiv master 1">
  <p:cSld name="TITLE_1">
    <p:bg>
      <p:bgPr>
        <a:solidFill>
          <a:srgbClr val="404040"/>
        </a:solidFill>
        <a:effectLst/>
      </p:bgPr>
    </p:bg>
    <p:spTree>
      <p:nvGrpSpPr>
        <p:cNvPr id="1" name="Shape 332"/>
        <p:cNvGrpSpPr/>
        <p:nvPr/>
      </p:nvGrpSpPr>
      <p:grpSpPr>
        <a:xfrm>
          <a:off x="0" y="0"/>
          <a:ext cx="0" cy="0"/>
          <a:chOff x="0" y="0"/>
          <a:chExt cx="0" cy="0"/>
        </a:xfrm>
      </p:grpSpPr>
      <p:pic>
        <p:nvPicPr>
          <p:cNvPr id="333" name="Google Shape;333;p58"/>
          <p:cNvPicPr preferRelativeResize="0"/>
          <p:nvPr/>
        </p:nvPicPr>
        <p:blipFill>
          <a:blip r:embed="rId2">
            <a:alphaModFix/>
          </a:blip>
          <a:stretch>
            <a:fillRect/>
          </a:stretch>
        </p:blipFill>
        <p:spPr>
          <a:xfrm>
            <a:off x="6835339" y="0"/>
            <a:ext cx="2519521" cy="5143500"/>
          </a:xfrm>
          <a:prstGeom prst="rect">
            <a:avLst/>
          </a:prstGeom>
          <a:noFill/>
          <a:ln>
            <a:noFill/>
          </a:ln>
        </p:spPr>
      </p:pic>
      <p:sp>
        <p:nvSpPr>
          <p:cNvPr id="334" name="Google Shape;334;p58"/>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35" name="Google Shape;33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36" name="Google Shape;336;p58"/>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37" name="Google Shape;337;p58"/>
          <p:cNvPicPr preferRelativeResize="0"/>
          <p:nvPr/>
        </p:nvPicPr>
        <p:blipFill>
          <a:blip r:embed="rId3">
            <a:alphaModFix/>
          </a:blip>
          <a:stretch>
            <a:fillRect/>
          </a:stretch>
        </p:blipFill>
        <p:spPr>
          <a:xfrm>
            <a:off x="55475" y="4196875"/>
            <a:ext cx="1254723" cy="93614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lev8tiv master 1 3">
  <p:cSld name="TITLE_1_3">
    <p:bg>
      <p:bgPr>
        <a:solidFill>
          <a:srgbClr val="404040"/>
        </a:solidFill>
        <a:effectLst/>
      </p:bgPr>
    </p:bg>
    <p:spTree>
      <p:nvGrpSpPr>
        <p:cNvPr id="1" name="Shape 338"/>
        <p:cNvGrpSpPr/>
        <p:nvPr/>
      </p:nvGrpSpPr>
      <p:grpSpPr>
        <a:xfrm>
          <a:off x="0" y="0"/>
          <a:ext cx="0" cy="0"/>
          <a:chOff x="0" y="0"/>
          <a:chExt cx="0" cy="0"/>
        </a:xfrm>
      </p:grpSpPr>
      <p:pic>
        <p:nvPicPr>
          <p:cNvPr id="339" name="Google Shape;339;p59"/>
          <p:cNvPicPr preferRelativeResize="0"/>
          <p:nvPr/>
        </p:nvPicPr>
        <p:blipFill>
          <a:blip r:embed="rId2">
            <a:alphaModFix/>
          </a:blip>
          <a:stretch>
            <a:fillRect/>
          </a:stretch>
        </p:blipFill>
        <p:spPr>
          <a:xfrm>
            <a:off x="-11" y="0"/>
            <a:ext cx="2519521" cy="5143500"/>
          </a:xfrm>
          <a:prstGeom prst="rect">
            <a:avLst/>
          </a:prstGeom>
          <a:noFill/>
          <a:ln>
            <a:noFill/>
          </a:ln>
        </p:spPr>
      </p:pic>
      <p:sp>
        <p:nvSpPr>
          <p:cNvPr id="340" name="Google Shape;340;p59"/>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41" name="Google Shape;34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42" name="Google Shape;342;p59"/>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43" name="Google Shape;343;p59"/>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lev8tiv master 1 1 1 1 3">
  <p:cSld name="TITLE_1_1_4_1_1">
    <p:bg>
      <p:bgPr>
        <a:solidFill>
          <a:schemeClr val="lt1"/>
        </a:solidFill>
        <a:effectLst/>
      </p:bgPr>
    </p:bg>
    <p:spTree>
      <p:nvGrpSpPr>
        <p:cNvPr id="1" name="Shape 344"/>
        <p:cNvGrpSpPr/>
        <p:nvPr/>
      </p:nvGrpSpPr>
      <p:grpSpPr>
        <a:xfrm>
          <a:off x="0" y="0"/>
          <a:ext cx="0" cy="0"/>
          <a:chOff x="0" y="0"/>
          <a:chExt cx="0" cy="0"/>
        </a:xfrm>
      </p:grpSpPr>
      <p:sp>
        <p:nvSpPr>
          <p:cNvPr id="345" name="Google Shape;345;p60"/>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0"/>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347" name="Google Shape;34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48" name="Google Shape;348;p60"/>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49" name="Google Shape;349;p60"/>
          <p:cNvPicPr preferRelativeResize="0"/>
          <p:nvPr/>
        </p:nvPicPr>
        <p:blipFill>
          <a:blip r:embed="rId2">
            <a:alphaModFix/>
          </a:blip>
          <a:stretch>
            <a:fillRect/>
          </a:stretch>
        </p:blipFill>
        <p:spPr>
          <a:xfrm>
            <a:off x="-11" y="0"/>
            <a:ext cx="2519521" cy="5143500"/>
          </a:xfrm>
          <a:prstGeom prst="rect">
            <a:avLst/>
          </a:prstGeom>
          <a:noFill/>
          <a:ln>
            <a:noFill/>
          </a:ln>
        </p:spPr>
      </p:pic>
      <p:pic>
        <p:nvPicPr>
          <p:cNvPr id="350" name="Google Shape;350;p6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Elev8tiv master 1 2">
  <p:cSld name="TITLE_1_2">
    <p:bg>
      <p:bgPr>
        <a:solidFill>
          <a:srgbClr val="404040"/>
        </a:solidFill>
        <a:effectLst/>
      </p:bgPr>
    </p:bg>
    <p:spTree>
      <p:nvGrpSpPr>
        <p:cNvPr id="1" name="Shape 351"/>
        <p:cNvGrpSpPr/>
        <p:nvPr/>
      </p:nvGrpSpPr>
      <p:grpSpPr>
        <a:xfrm>
          <a:off x="0" y="0"/>
          <a:ext cx="0" cy="0"/>
          <a:chOff x="0" y="0"/>
          <a:chExt cx="0" cy="0"/>
        </a:xfrm>
      </p:grpSpPr>
      <p:pic>
        <p:nvPicPr>
          <p:cNvPr id="352" name="Google Shape;352;p61"/>
          <p:cNvPicPr preferRelativeResize="0"/>
          <p:nvPr/>
        </p:nvPicPr>
        <p:blipFill>
          <a:blip r:embed="rId2">
            <a:alphaModFix/>
          </a:blip>
          <a:stretch>
            <a:fillRect/>
          </a:stretch>
        </p:blipFill>
        <p:spPr>
          <a:xfrm>
            <a:off x="6824375" y="0"/>
            <a:ext cx="2319625" cy="5583626"/>
          </a:xfrm>
          <a:prstGeom prst="rect">
            <a:avLst/>
          </a:prstGeom>
          <a:noFill/>
          <a:ln>
            <a:noFill/>
          </a:ln>
        </p:spPr>
      </p:pic>
      <p:sp>
        <p:nvSpPr>
          <p:cNvPr id="353" name="Google Shape;353;p61"/>
          <p:cNvSpPr txBox="1">
            <a:spLocks noGrp="1"/>
          </p:cNvSpPr>
          <p:nvPr>
            <p:ph type="body" idx="1"/>
          </p:nvPr>
        </p:nvSpPr>
        <p:spPr>
          <a:xfrm>
            <a:off x="311700" y="112982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54" name="Google Shape;35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55" name="Google Shape;355;p61"/>
          <p:cNvSpPr txBox="1">
            <a:spLocks noGrp="1"/>
          </p:cNvSpPr>
          <p:nvPr>
            <p:ph type="title"/>
          </p:nvPr>
        </p:nvSpPr>
        <p:spPr>
          <a:xfrm>
            <a:off x="311700" y="309075"/>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56" name="Google Shape;356;p61"/>
          <p:cNvPicPr preferRelativeResize="0"/>
          <p:nvPr/>
        </p:nvPicPr>
        <p:blipFill>
          <a:blip r:embed="rId3">
            <a:alphaModFix/>
          </a:blip>
          <a:stretch>
            <a:fillRect/>
          </a:stretch>
        </p:blipFill>
        <p:spPr>
          <a:xfrm>
            <a:off x="45600" y="4120675"/>
            <a:ext cx="1254723" cy="9361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lev8tiv master 3">
  <p:cSld name="TITLE_3">
    <p:bg>
      <p:bgPr>
        <a:solidFill>
          <a:srgbClr val="404040"/>
        </a:solidFill>
        <a:effectLst/>
      </p:bgPr>
    </p:bg>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0" y="0"/>
            <a:ext cx="3312247" cy="5143500"/>
          </a:xfrm>
          <a:prstGeom prst="rect">
            <a:avLst/>
          </a:prstGeom>
          <a:noFill/>
          <a:ln>
            <a:noFill/>
          </a:ln>
        </p:spPr>
      </p:pic>
      <p:pic>
        <p:nvPicPr>
          <p:cNvPr id="31" name="Google Shape;31;p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Elev8tiv master 1 3 2">
  <p:cSld name="TITLE_1_3_2">
    <p:bg>
      <p:bgPr>
        <a:solidFill>
          <a:srgbClr val="404040"/>
        </a:solidFill>
        <a:effectLst/>
      </p:bgPr>
    </p:bg>
    <p:spTree>
      <p:nvGrpSpPr>
        <p:cNvPr id="1" name="Shape 357"/>
        <p:cNvGrpSpPr/>
        <p:nvPr/>
      </p:nvGrpSpPr>
      <p:grpSpPr>
        <a:xfrm>
          <a:off x="0" y="0"/>
          <a:ext cx="0" cy="0"/>
          <a:chOff x="0" y="0"/>
          <a:chExt cx="0" cy="0"/>
        </a:xfrm>
      </p:grpSpPr>
      <p:sp>
        <p:nvSpPr>
          <p:cNvPr id="358" name="Google Shape;358;p62"/>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59" name="Google Shape;35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60" name="Google Shape;360;p62"/>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61" name="Google Shape;361;p62"/>
          <p:cNvPicPr preferRelativeResize="0"/>
          <p:nvPr/>
        </p:nvPicPr>
        <p:blipFill>
          <a:blip r:embed="rId2">
            <a:alphaModFix/>
          </a:blip>
          <a:stretch>
            <a:fillRect/>
          </a:stretch>
        </p:blipFill>
        <p:spPr>
          <a:xfrm>
            <a:off x="0" y="0"/>
            <a:ext cx="2328025" cy="5603826"/>
          </a:xfrm>
          <a:prstGeom prst="rect">
            <a:avLst/>
          </a:prstGeom>
          <a:noFill/>
          <a:ln>
            <a:noFill/>
          </a:ln>
        </p:spPr>
      </p:pic>
      <p:pic>
        <p:nvPicPr>
          <p:cNvPr id="362" name="Google Shape;362;p6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Elev8tiv master 1 1 1 1 3 2">
  <p:cSld name="TITLE_1_1_4_1_1_1">
    <p:bg>
      <p:bgPr>
        <a:solidFill>
          <a:schemeClr val="lt1"/>
        </a:solidFill>
        <a:effectLst/>
      </p:bgPr>
    </p:bg>
    <p:spTree>
      <p:nvGrpSpPr>
        <p:cNvPr id="1" name="Shape 363"/>
        <p:cNvGrpSpPr/>
        <p:nvPr/>
      </p:nvGrpSpPr>
      <p:grpSpPr>
        <a:xfrm>
          <a:off x="0" y="0"/>
          <a:ext cx="0" cy="0"/>
          <a:chOff x="0" y="0"/>
          <a:chExt cx="0" cy="0"/>
        </a:xfrm>
      </p:grpSpPr>
      <p:sp>
        <p:nvSpPr>
          <p:cNvPr id="364" name="Google Shape;364;p63"/>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3"/>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366" name="Google Shape;36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67" name="Google Shape;367;p63"/>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68" name="Google Shape;368;p63"/>
          <p:cNvPicPr preferRelativeResize="0"/>
          <p:nvPr/>
        </p:nvPicPr>
        <p:blipFill>
          <a:blip r:embed="rId2">
            <a:alphaModFix/>
          </a:blip>
          <a:stretch>
            <a:fillRect/>
          </a:stretch>
        </p:blipFill>
        <p:spPr>
          <a:xfrm>
            <a:off x="0" y="0"/>
            <a:ext cx="2319625" cy="5583626"/>
          </a:xfrm>
          <a:prstGeom prst="rect">
            <a:avLst/>
          </a:prstGeom>
          <a:noFill/>
          <a:ln>
            <a:noFill/>
          </a:ln>
        </p:spPr>
      </p:pic>
      <p:pic>
        <p:nvPicPr>
          <p:cNvPr id="369" name="Google Shape;369;p6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Elev8tiv master 1 1 2">
  <p:cSld name="TITLE_1_1_2">
    <p:bg>
      <p:bgPr>
        <a:solidFill>
          <a:srgbClr val="404040"/>
        </a:solidFill>
        <a:effectLst/>
      </p:bgPr>
    </p:bg>
    <p:spTree>
      <p:nvGrpSpPr>
        <p:cNvPr id="1" name="Shape 370"/>
        <p:cNvGrpSpPr/>
        <p:nvPr/>
      </p:nvGrpSpPr>
      <p:grpSpPr>
        <a:xfrm>
          <a:off x="0" y="0"/>
          <a:ext cx="0" cy="0"/>
          <a:chOff x="0" y="0"/>
          <a:chExt cx="0" cy="0"/>
        </a:xfrm>
      </p:grpSpPr>
      <p:sp>
        <p:nvSpPr>
          <p:cNvPr id="371" name="Google Shape;371;p64"/>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372" name="Google Shape;372;p64"/>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73" name="Google Shape;37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74" name="Google Shape;374;p64"/>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375" name="Google Shape;375;p64"/>
          <p:cNvSpPr txBox="1">
            <a:spLocks noGrp="1"/>
          </p:cNvSpPr>
          <p:nvPr>
            <p:ph type="title"/>
          </p:nvPr>
        </p:nvSpPr>
        <p:spPr>
          <a:xfrm>
            <a:off x="393975" y="445025"/>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76" name="Google Shape;376;p64"/>
          <p:cNvPicPr preferRelativeResize="0"/>
          <p:nvPr/>
        </p:nvPicPr>
        <p:blipFill>
          <a:blip r:embed="rId3">
            <a:alphaModFix/>
          </a:blip>
          <a:stretch>
            <a:fillRect/>
          </a:stretch>
        </p:blipFill>
        <p:spPr>
          <a:xfrm>
            <a:off x="66800" y="4120675"/>
            <a:ext cx="1254723" cy="936141"/>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lev8tiv master 1 1 1 2">
  <p:cSld name="TITLE_1_1_1_2">
    <p:bg>
      <p:bgPr>
        <a:solidFill>
          <a:srgbClr val="404040"/>
        </a:solidFill>
        <a:effectLst/>
      </p:bgPr>
    </p:bg>
    <p:spTree>
      <p:nvGrpSpPr>
        <p:cNvPr id="1" name="Shape 377"/>
        <p:cNvGrpSpPr/>
        <p:nvPr/>
      </p:nvGrpSpPr>
      <p:grpSpPr>
        <a:xfrm>
          <a:off x="0" y="0"/>
          <a:ext cx="0" cy="0"/>
          <a:chOff x="0" y="0"/>
          <a:chExt cx="0" cy="0"/>
        </a:xfrm>
      </p:grpSpPr>
      <p:sp>
        <p:nvSpPr>
          <p:cNvPr id="378" name="Google Shape;378;p65"/>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379" name="Google Shape;379;p65"/>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80" name="Google Shape;38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81" name="Google Shape;381;p65"/>
          <p:cNvPicPr preferRelativeResize="0"/>
          <p:nvPr/>
        </p:nvPicPr>
        <p:blipFill>
          <a:blip r:embed="rId2">
            <a:alphaModFix/>
          </a:blip>
          <a:stretch>
            <a:fillRect/>
          </a:stretch>
        </p:blipFill>
        <p:spPr>
          <a:xfrm>
            <a:off x="6824639" y="0"/>
            <a:ext cx="2319372" cy="5143500"/>
          </a:xfrm>
          <a:prstGeom prst="rect">
            <a:avLst/>
          </a:prstGeom>
          <a:noFill/>
          <a:ln>
            <a:noFill/>
          </a:ln>
        </p:spPr>
      </p:pic>
      <p:sp>
        <p:nvSpPr>
          <p:cNvPr id="382" name="Google Shape;382;p65"/>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83" name="Google Shape;383;p65"/>
          <p:cNvPicPr preferRelativeResize="0"/>
          <p:nvPr/>
        </p:nvPicPr>
        <p:blipFill>
          <a:blip r:embed="rId3">
            <a:alphaModFix/>
          </a:blip>
          <a:stretch>
            <a:fillRect/>
          </a:stretch>
        </p:blipFill>
        <p:spPr>
          <a:xfrm>
            <a:off x="78150" y="4120675"/>
            <a:ext cx="1254723" cy="93614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lev8tiv master 1 1 1 1 3 2 1">
  <p:cSld name="TITLE_1_1_4_1_1_1_1">
    <p:bg>
      <p:bgPr>
        <a:solidFill>
          <a:schemeClr val="lt1"/>
        </a:solidFill>
        <a:effectLst/>
      </p:bgPr>
    </p:bg>
    <p:spTree>
      <p:nvGrpSpPr>
        <p:cNvPr id="1" name="Shape 384"/>
        <p:cNvGrpSpPr/>
        <p:nvPr/>
      </p:nvGrpSpPr>
      <p:grpSpPr>
        <a:xfrm>
          <a:off x="0" y="0"/>
          <a:ext cx="0" cy="0"/>
          <a:chOff x="0" y="0"/>
          <a:chExt cx="0" cy="0"/>
        </a:xfrm>
      </p:grpSpPr>
      <p:sp>
        <p:nvSpPr>
          <p:cNvPr id="385" name="Google Shape;385;p66"/>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6"/>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387" name="Google Shape;387;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88" name="Google Shape;388;p66"/>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89" name="Google Shape;389;p66"/>
          <p:cNvPicPr preferRelativeResize="0"/>
          <p:nvPr/>
        </p:nvPicPr>
        <p:blipFill>
          <a:blip r:embed="rId2">
            <a:alphaModFix/>
          </a:blip>
          <a:stretch>
            <a:fillRect/>
          </a:stretch>
        </p:blipFill>
        <p:spPr>
          <a:xfrm>
            <a:off x="-11" y="0"/>
            <a:ext cx="2319372" cy="5143500"/>
          </a:xfrm>
          <a:prstGeom prst="rect">
            <a:avLst/>
          </a:prstGeom>
          <a:noFill/>
          <a:ln>
            <a:noFill/>
          </a:ln>
        </p:spPr>
      </p:pic>
      <p:pic>
        <p:nvPicPr>
          <p:cNvPr id="390" name="Google Shape;390;p66"/>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Elev8tiv master 1 3 2 1">
  <p:cSld name="TITLE_1_3_2_1">
    <p:bg>
      <p:bgPr>
        <a:solidFill>
          <a:srgbClr val="404040"/>
        </a:solidFill>
        <a:effectLst/>
      </p:bgPr>
    </p:bg>
    <p:spTree>
      <p:nvGrpSpPr>
        <p:cNvPr id="1" name="Shape 391"/>
        <p:cNvGrpSpPr/>
        <p:nvPr/>
      </p:nvGrpSpPr>
      <p:grpSpPr>
        <a:xfrm>
          <a:off x="0" y="0"/>
          <a:ext cx="0" cy="0"/>
          <a:chOff x="0" y="0"/>
          <a:chExt cx="0" cy="0"/>
        </a:xfrm>
      </p:grpSpPr>
      <p:sp>
        <p:nvSpPr>
          <p:cNvPr id="392" name="Google Shape;392;p67"/>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93" name="Google Shape;393;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94" name="Google Shape;394;p67"/>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395" name="Google Shape;395;p67"/>
          <p:cNvPicPr preferRelativeResize="0"/>
          <p:nvPr/>
        </p:nvPicPr>
        <p:blipFill>
          <a:blip r:embed="rId2">
            <a:alphaModFix/>
          </a:blip>
          <a:stretch>
            <a:fillRect/>
          </a:stretch>
        </p:blipFill>
        <p:spPr>
          <a:xfrm>
            <a:off x="1" y="0"/>
            <a:ext cx="2319372" cy="5143500"/>
          </a:xfrm>
          <a:prstGeom prst="rect">
            <a:avLst/>
          </a:prstGeom>
          <a:noFill/>
          <a:ln>
            <a:noFill/>
          </a:ln>
        </p:spPr>
      </p:pic>
      <p:pic>
        <p:nvPicPr>
          <p:cNvPr id="396" name="Google Shape;396;p6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lev8tiv master 1 1 1 1 4">
  <p:cSld name="TITLE_1_1_1_1_4">
    <p:bg>
      <p:bgPr>
        <a:solidFill>
          <a:srgbClr val="404040"/>
        </a:solidFill>
        <a:effectLst/>
      </p:bgPr>
    </p:bg>
    <p:spTree>
      <p:nvGrpSpPr>
        <p:cNvPr id="1" name="Shape 397"/>
        <p:cNvGrpSpPr/>
        <p:nvPr/>
      </p:nvGrpSpPr>
      <p:grpSpPr>
        <a:xfrm>
          <a:off x="0" y="0"/>
          <a:ext cx="0" cy="0"/>
          <a:chOff x="0" y="0"/>
          <a:chExt cx="0" cy="0"/>
        </a:xfrm>
      </p:grpSpPr>
      <p:sp>
        <p:nvSpPr>
          <p:cNvPr id="398" name="Google Shape;398;p68"/>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399" name="Google Shape;399;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00" name="Google Shape;400;p68"/>
          <p:cNvPicPr preferRelativeResize="0"/>
          <p:nvPr/>
        </p:nvPicPr>
        <p:blipFill>
          <a:blip r:embed="rId2">
            <a:alphaModFix/>
          </a:blip>
          <a:stretch>
            <a:fillRect/>
          </a:stretch>
        </p:blipFill>
        <p:spPr>
          <a:xfrm>
            <a:off x="6808312" y="0"/>
            <a:ext cx="2335675" cy="5143500"/>
          </a:xfrm>
          <a:prstGeom prst="rect">
            <a:avLst/>
          </a:prstGeom>
          <a:noFill/>
          <a:ln>
            <a:noFill/>
          </a:ln>
        </p:spPr>
      </p:pic>
      <p:sp>
        <p:nvSpPr>
          <p:cNvPr id="401" name="Google Shape;401;p68"/>
          <p:cNvSpPr txBox="1">
            <a:spLocks noGrp="1"/>
          </p:cNvSpPr>
          <p:nvPr>
            <p:ph type="title"/>
          </p:nvPr>
        </p:nvSpPr>
        <p:spPr>
          <a:xfrm>
            <a:off x="311700" y="4337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402" name="Google Shape;402;p68"/>
          <p:cNvPicPr preferRelativeResize="0"/>
          <p:nvPr/>
        </p:nvPicPr>
        <p:blipFill>
          <a:blip r:embed="rId3">
            <a:alphaModFix/>
          </a:blip>
          <a:stretch>
            <a:fillRect/>
          </a:stretch>
        </p:blipFill>
        <p:spPr>
          <a:xfrm>
            <a:off x="55475" y="4120675"/>
            <a:ext cx="1254723" cy="93614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Elev8tiv master 1 1 1 1 3 2 1 1">
  <p:cSld name="TITLE_1_1_4_1_1_1_1_1">
    <p:bg>
      <p:bgPr>
        <a:solidFill>
          <a:schemeClr val="lt1"/>
        </a:solidFill>
        <a:effectLst/>
      </p:bgPr>
    </p:bg>
    <p:spTree>
      <p:nvGrpSpPr>
        <p:cNvPr id="1" name="Shape 403"/>
        <p:cNvGrpSpPr/>
        <p:nvPr/>
      </p:nvGrpSpPr>
      <p:grpSpPr>
        <a:xfrm>
          <a:off x="0" y="0"/>
          <a:ext cx="0" cy="0"/>
          <a:chOff x="0" y="0"/>
          <a:chExt cx="0" cy="0"/>
        </a:xfrm>
      </p:grpSpPr>
      <p:sp>
        <p:nvSpPr>
          <p:cNvPr id="404" name="Google Shape;404;p69"/>
          <p:cNvSpPr/>
          <p:nvPr/>
        </p:nvSpPr>
        <p:spPr>
          <a:xfrm>
            <a:off x="2319625" y="0"/>
            <a:ext cx="68184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9"/>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06" name="Google Shape;406;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07" name="Google Shape;407;p69"/>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08" name="Google Shape;408;p69"/>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409" name="Google Shape;409;p69"/>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lev8tiv master 1 3 2 1 1">
  <p:cSld name="TITLE_1_3_2_1_1">
    <p:bg>
      <p:bgPr>
        <a:solidFill>
          <a:srgbClr val="404040"/>
        </a:solidFill>
        <a:effectLst/>
      </p:bgPr>
    </p:bg>
    <p:spTree>
      <p:nvGrpSpPr>
        <p:cNvPr id="1" name="Shape 410"/>
        <p:cNvGrpSpPr/>
        <p:nvPr/>
      </p:nvGrpSpPr>
      <p:grpSpPr>
        <a:xfrm>
          <a:off x="0" y="0"/>
          <a:ext cx="0" cy="0"/>
          <a:chOff x="0" y="0"/>
          <a:chExt cx="0" cy="0"/>
        </a:xfrm>
      </p:grpSpPr>
      <p:sp>
        <p:nvSpPr>
          <p:cNvPr id="411" name="Google Shape;411;p70"/>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12" name="Google Shape;41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13" name="Google Shape;413;p70"/>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414" name="Google Shape;414;p70"/>
          <p:cNvPicPr preferRelativeResize="0"/>
          <p:nvPr/>
        </p:nvPicPr>
        <p:blipFill>
          <a:blip r:embed="rId2">
            <a:alphaModFix/>
          </a:blip>
          <a:stretch>
            <a:fillRect/>
          </a:stretch>
        </p:blipFill>
        <p:spPr>
          <a:xfrm>
            <a:off x="12" y="0"/>
            <a:ext cx="2335675" cy="5143500"/>
          </a:xfrm>
          <a:prstGeom prst="rect">
            <a:avLst/>
          </a:prstGeom>
          <a:noFill/>
          <a:ln>
            <a:noFill/>
          </a:ln>
        </p:spPr>
      </p:pic>
      <p:pic>
        <p:nvPicPr>
          <p:cNvPr id="415" name="Google Shape;415;p7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Elev8tiv master 1 1 1 1 4 1">
  <p:cSld name="TITLE_1_1_1_1_4_1">
    <p:bg>
      <p:bgPr>
        <a:solidFill>
          <a:srgbClr val="404040"/>
        </a:solidFill>
        <a:effectLst/>
      </p:bgPr>
    </p:bg>
    <p:spTree>
      <p:nvGrpSpPr>
        <p:cNvPr id="1" name="Shape 416"/>
        <p:cNvGrpSpPr/>
        <p:nvPr/>
      </p:nvGrpSpPr>
      <p:grpSpPr>
        <a:xfrm>
          <a:off x="0" y="0"/>
          <a:ext cx="0" cy="0"/>
          <a:chOff x="0" y="0"/>
          <a:chExt cx="0" cy="0"/>
        </a:xfrm>
      </p:grpSpPr>
      <p:sp>
        <p:nvSpPr>
          <p:cNvPr id="417" name="Google Shape;417;p71"/>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418" name="Google Shape;418;p71"/>
          <p:cNvSpPr txBox="1">
            <a:spLocks noGrp="1"/>
          </p:cNvSpPr>
          <p:nvPr>
            <p:ph type="body" idx="2"/>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19" name="Google Shape;41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20" name="Google Shape;420;p71"/>
          <p:cNvSpPr txBox="1">
            <a:spLocks noGrp="1"/>
          </p:cNvSpPr>
          <p:nvPr>
            <p:ph type="title"/>
          </p:nvPr>
        </p:nvSpPr>
        <p:spPr>
          <a:xfrm>
            <a:off x="311700" y="4563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421" name="Google Shape;421;p71"/>
          <p:cNvPicPr preferRelativeResize="0"/>
          <p:nvPr/>
        </p:nvPicPr>
        <p:blipFill>
          <a:blip r:embed="rId2">
            <a:alphaModFix/>
          </a:blip>
          <a:stretch>
            <a:fillRect/>
          </a:stretch>
        </p:blipFill>
        <p:spPr>
          <a:xfrm>
            <a:off x="6860794" y="0"/>
            <a:ext cx="2283212" cy="5143500"/>
          </a:xfrm>
          <a:prstGeom prst="rect">
            <a:avLst/>
          </a:prstGeom>
          <a:noFill/>
          <a:ln>
            <a:noFill/>
          </a:ln>
        </p:spPr>
      </p:pic>
      <p:pic>
        <p:nvPicPr>
          <p:cNvPr id="422" name="Google Shape;422;p71"/>
          <p:cNvPicPr preferRelativeResize="0"/>
          <p:nvPr/>
        </p:nvPicPr>
        <p:blipFill>
          <a:blip r:embed="rId3">
            <a:alphaModFix/>
          </a:blip>
          <a:stretch>
            <a:fillRect/>
          </a:stretch>
        </p:blipFill>
        <p:spPr>
          <a:xfrm>
            <a:off x="78125" y="4131150"/>
            <a:ext cx="1254723" cy="9361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lev8tiv master 2">
  <p:cSld name="TITLE_2">
    <p:bg>
      <p:bgPr>
        <a:solidFill>
          <a:srgbClr val="404040"/>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ctrTitle"/>
          </p:nvPr>
        </p:nvSpPr>
        <p:spPr>
          <a:xfrm>
            <a:off x="475950" y="1683900"/>
            <a:ext cx="4910100" cy="1589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00E9A9"/>
              </a:buClr>
              <a:buSzPts val="3600"/>
              <a:buNone/>
              <a:defRPr sz="3600">
                <a:solidFill>
                  <a:srgbClr val="00E9A9"/>
                </a:solidFill>
              </a:defRPr>
            </a:lvl1pPr>
            <a:lvl2pPr lvl="1" algn="ctr" rtl="0">
              <a:spcBef>
                <a:spcPts val="0"/>
              </a:spcBef>
              <a:spcAft>
                <a:spcPts val="0"/>
              </a:spcAft>
              <a:buClr>
                <a:srgbClr val="00E9A9"/>
              </a:buClr>
              <a:buSzPts val="5200"/>
              <a:buNone/>
              <a:defRPr sz="5200">
                <a:solidFill>
                  <a:srgbClr val="00E9A9"/>
                </a:solidFill>
              </a:defRPr>
            </a:lvl2pPr>
            <a:lvl3pPr lvl="2" algn="ctr" rtl="0">
              <a:spcBef>
                <a:spcPts val="0"/>
              </a:spcBef>
              <a:spcAft>
                <a:spcPts val="0"/>
              </a:spcAft>
              <a:buClr>
                <a:srgbClr val="00E9A9"/>
              </a:buClr>
              <a:buSzPts val="5200"/>
              <a:buNone/>
              <a:defRPr sz="5200">
                <a:solidFill>
                  <a:srgbClr val="00E9A9"/>
                </a:solidFill>
              </a:defRPr>
            </a:lvl3pPr>
            <a:lvl4pPr lvl="3" algn="ctr" rtl="0">
              <a:spcBef>
                <a:spcPts val="0"/>
              </a:spcBef>
              <a:spcAft>
                <a:spcPts val="0"/>
              </a:spcAft>
              <a:buClr>
                <a:srgbClr val="00E9A9"/>
              </a:buClr>
              <a:buSzPts val="5200"/>
              <a:buNone/>
              <a:defRPr sz="5200">
                <a:solidFill>
                  <a:srgbClr val="00E9A9"/>
                </a:solidFill>
              </a:defRPr>
            </a:lvl4pPr>
            <a:lvl5pPr lvl="4" algn="ctr" rtl="0">
              <a:spcBef>
                <a:spcPts val="0"/>
              </a:spcBef>
              <a:spcAft>
                <a:spcPts val="0"/>
              </a:spcAft>
              <a:buClr>
                <a:srgbClr val="00E9A9"/>
              </a:buClr>
              <a:buSzPts val="5200"/>
              <a:buNone/>
              <a:defRPr sz="5200">
                <a:solidFill>
                  <a:srgbClr val="00E9A9"/>
                </a:solidFill>
              </a:defRPr>
            </a:lvl5pPr>
            <a:lvl6pPr lvl="5" algn="ctr" rtl="0">
              <a:spcBef>
                <a:spcPts val="0"/>
              </a:spcBef>
              <a:spcAft>
                <a:spcPts val="0"/>
              </a:spcAft>
              <a:buClr>
                <a:srgbClr val="00E9A9"/>
              </a:buClr>
              <a:buSzPts val="5200"/>
              <a:buNone/>
              <a:defRPr sz="5200">
                <a:solidFill>
                  <a:srgbClr val="00E9A9"/>
                </a:solidFill>
              </a:defRPr>
            </a:lvl6pPr>
            <a:lvl7pPr lvl="6" algn="ctr" rtl="0">
              <a:spcBef>
                <a:spcPts val="0"/>
              </a:spcBef>
              <a:spcAft>
                <a:spcPts val="0"/>
              </a:spcAft>
              <a:buClr>
                <a:srgbClr val="00E9A9"/>
              </a:buClr>
              <a:buSzPts val="5200"/>
              <a:buNone/>
              <a:defRPr sz="5200">
                <a:solidFill>
                  <a:srgbClr val="00E9A9"/>
                </a:solidFill>
              </a:defRPr>
            </a:lvl7pPr>
            <a:lvl8pPr lvl="7" algn="ctr" rtl="0">
              <a:spcBef>
                <a:spcPts val="0"/>
              </a:spcBef>
              <a:spcAft>
                <a:spcPts val="0"/>
              </a:spcAft>
              <a:buClr>
                <a:srgbClr val="00E9A9"/>
              </a:buClr>
              <a:buSzPts val="5200"/>
              <a:buNone/>
              <a:defRPr sz="5200">
                <a:solidFill>
                  <a:srgbClr val="00E9A9"/>
                </a:solidFill>
              </a:defRPr>
            </a:lvl8pPr>
            <a:lvl9pPr lvl="8" algn="ctr" rtl="0">
              <a:spcBef>
                <a:spcPts val="0"/>
              </a:spcBef>
              <a:spcAft>
                <a:spcPts val="0"/>
              </a:spcAft>
              <a:buClr>
                <a:srgbClr val="00E9A9"/>
              </a:buClr>
              <a:buSzPts val="5200"/>
              <a:buNone/>
              <a:defRPr sz="5200">
                <a:solidFill>
                  <a:srgbClr val="00E9A9"/>
                </a:solidFill>
              </a:defRPr>
            </a:lvl9pPr>
          </a:lstStyle>
          <a:p>
            <a:endParaRPr/>
          </a:p>
        </p:txBody>
      </p:sp>
      <p:sp>
        <p:nvSpPr>
          <p:cNvPr id="34" name="Google Shape;34;p8"/>
          <p:cNvSpPr txBox="1">
            <a:spLocks noGrp="1"/>
          </p:cNvSpPr>
          <p:nvPr>
            <p:ph type="subTitle" idx="1"/>
          </p:nvPr>
        </p:nvSpPr>
        <p:spPr>
          <a:xfrm>
            <a:off x="438275" y="3609800"/>
            <a:ext cx="49101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0BCDE"/>
              </a:buClr>
              <a:buSzPts val="2400"/>
              <a:buNone/>
              <a:defRPr sz="2400">
                <a:solidFill>
                  <a:srgbClr val="00BCDE"/>
                </a:solidFill>
              </a:defRPr>
            </a:lvl1pPr>
            <a:lvl2pPr lvl="1" algn="ctr" rtl="0">
              <a:lnSpc>
                <a:spcPct val="100000"/>
              </a:lnSpc>
              <a:spcBef>
                <a:spcPts val="0"/>
              </a:spcBef>
              <a:spcAft>
                <a:spcPts val="0"/>
              </a:spcAft>
              <a:buClr>
                <a:srgbClr val="00BCDE"/>
              </a:buClr>
              <a:buSzPts val="2600"/>
              <a:buNone/>
              <a:defRPr sz="2600">
                <a:solidFill>
                  <a:srgbClr val="00BCDE"/>
                </a:solidFill>
              </a:defRPr>
            </a:lvl2pPr>
            <a:lvl3pPr lvl="2" algn="ctr" rtl="0">
              <a:lnSpc>
                <a:spcPct val="100000"/>
              </a:lnSpc>
              <a:spcBef>
                <a:spcPts val="0"/>
              </a:spcBef>
              <a:spcAft>
                <a:spcPts val="0"/>
              </a:spcAft>
              <a:buClr>
                <a:srgbClr val="00BCDE"/>
              </a:buClr>
              <a:buSzPts val="2600"/>
              <a:buNone/>
              <a:defRPr sz="2600">
                <a:solidFill>
                  <a:srgbClr val="00BCDE"/>
                </a:solidFill>
              </a:defRPr>
            </a:lvl3pPr>
            <a:lvl4pPr lvl="3" algn="ctr" rtl="0">
              <a:lnSpc>
                <a:spcPct val="100000"/>
              </a:lnSpc>
              <a:spcBef>
                <a:spcPts val="0"/>
              </a:spcBef>
              <a:spcAft>
                <a:spcPts val="0"/>
              </a:spcAft>
              <a:buClr>
                <a:srgbClr val="00BCDE"/>
              </a:buClr>
              <a:buSzPts val="2600"/>
              <a:buNone/>
              <a:defRPr sz="2600">
                <a:solidFill>
                  <a:srgbClr val="00BCDE"/>
                </a:solidFill>
              </a:defRPr>
            </a:lvl4pPr>
            <a:lvl5pPr lvl="4" algn="ctr" rtl="0">
              <a:lnSpc>
                <a:spcPct val="100000"/>
              </a:lnSpc>
              <a:spcBef>
                <a:spcPts val="0"/>
              </a:spcBef>
              <a:spcAft>
                <a:spcPts val="0"/>
              </a:spcAft>
              <a:buClr>
                <a:srgbClr val="00BCDE"/>
              </a:buClr>
              <a:buSzPts val="2600"/>
              <a:buNone/>
              <a:defRPr sz="2600">
                <a:solidFill>
                  <a:srgbClr val="00BCDE"/>
                </a:solidFill>
              </a:defRPr>
            </a:lvl5pPr>
            <a:lvl6pPr lvl="5" algn="ctr" rtl="0">
              <a:lnSpc>
                <a:spcPct val="100000"/>
              </a:lnSpc>
              <a:spcBef>
                <a:spcPts val="0"/>
              </a:spcBef>
              <a:spcAft>
                <a:spcPts val="0"/>
              </a:spcAft>
              <a:buClr>
                <a:srgbClr val="00BCDE"/>
              </a:buClr>
              <a:buSzPts val="2600"/>
              <a:buNone/>
              <a:defRPr sz="2600">
                <a:solidFill>
                  <a:srgbClr val="00BCDE"/>
                </a:solidFill>
              </a:defRPr>
            </a:lvl6pPr>
            <a:lvl7pPr lvl="6" algn="ctr" rtl="0">
              <a:lnSpc>
                <a:spcPct val="100000"/>
              </a:lnSpc>
              <a:spcBef>
                <a:spcPts val="0"/>
              </a:spcBef>
              <a:spcAft>
                <a:spcPts val="0"/>
              </a:spcAft>
              <a:buClr>
                <a:srgbClr val="00BCDE"/>
              </a:buClr>
              <a:buSzPts val="2600"/>
              <a:buNone/>
              <a:defRPr sz="2600">
                <a:solidFill>
                  <a:srgbClr val="00BCDE"/>
                </a:solidFill>
              </a:defRPr>
            </a:lvl7pPr>
            <a:lvl8pPr lvl="7" algn="ctr" rtl="0">
              <a:lnSpc>
                <a:spcPct val="100000"/>
              </a:lnSpc>
              <a:spcBef>
                <a:spcPts val="0"/>
              </a:spcBef>
              <a:spcAft>
                <a:spcPts val="0"/>
              </a:spcAft>
              <a:buClr>
                <a:srgbClr val="00BCDE"/>
              </a:buClr>
              <a:buSzPts val="2600"/>
              <a:buNone/>
              <a:defRPr sz="2600">
                <a:solidFill>
                  <a:srgbClr val="00BCDE"/>
                </a:solidFill>
              </a:defRPr>
            </a:lvl8pPr>
            <a:lvl9pPr lvl="8" algn="ctr" rtl="0">
              <a:lnSpc>
                <a:spcPct val="100000"/>
              </a:lnSpc>
              <a:spcBef>
                <a:spcPts val="0"/>
              </a:spcBef>
              <a:spcAft>
                <a:spcPts val="0"/>
              </a:spcAft>
              <a:buClr>
                <a:srgbClr val="00BCDE"/>
              </a:buClr>
              <a:buSzPts val="2600"/>
              <a:buNone/>
              <a:defRPr sz="2600">
                <a:solidFill>
                  <a:srgbClr val="00BCDE"/>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8"/>
          <p:cNvPicPr preferRelativeResize="0"/>
          <p:nvPr/>
        </p:nvPicPr>
        <p:blipFill>
          <a:blip r:embed="rId2">
            <a:alphaModFix/>
          </a:blip>
          <a:stretch>
            <a:fillRect/>
          </a:stretch>
        </p:blipFill>
        <p:spPr>
          <a:xfrm>
            <a:off x="5831750" y="0"/>
            <a:ext cx="3312247" cy="5143500"/>
          </a:xfrm>
          <a:prstGeom prst="rect">
            <a:avLst/>
          </a:prstGeom>
          <a:noFill/>
          <a:ln>
            <a:noFill/>
          </a:ln>
        </p:spPr>
      </p:pic>
      <p:pic>
        <p:nvPicPr>
          <p:cNvPr id="37" name="Google Shape;37;p8"/>
          <p:cNvPicPr preferRelativeResize="0"/>
          <p:nvPr/>
        </p:nvPicPr>
        <p:blipFill>
          <a:blip r:embed="rId3">
            <a:alphaModFix/>
          </a:blip>
          <a:stretch>
            <a:fillRect/>
          </a:stretch>
        </p:blipFill>
        <p:spPr>
          <a:xfrm>
            <a:off x="89475" y="76200"/>
            <a:ext cx="1993375" cy="1487248"/>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Elev8tiv master 1 1">
  <p:cSld name="TITLE_1_1_3">
    <p:bg>
      <p:bgPr>
        <a:solidFill>
          <a:schemeClr val="lt1"/>
        </a:solidFill>
        <a:effectLst/>
      </p:bgPr>
    </p:bg>
    <p:spTree>
      <p:nvGrpSpPr>
        <p:cNvPr id="1" name="Shape 423"/>
        <p:cNvGrpSpPr/>
        <p:nvPr/>
      </p:nvGrpSpPr>
      <p:grpSpPr>
        <a:xfrm>
          <a:off x="0" y="0"/>
          <a:ext cx="0" cy="0"/>
          <a:chOff x="0" y="0"/>
          <a:chExt cx="0" cy="0"/>
        </a:xfrm>
      </p:grpSpPr>
      <p:sp>
        <p:nvSpPr>
          <p:cNvPr id="424" name="Google Shape;424;p72"/>
          <p:cNvSpPr/>
          <p:nvPr/>
        </p:nvSpPr>
        <p:spPr>
          <a:xfrm>
            <a:off x="2352750" y="0"/>
            <a:ext cx="6785400" cy="113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72"/>
          <p:cNvPicPr preferRelativeResize="0"/>
          <p:nvPr/>
        </p:nvPicPr>
        <p:blipFill>
          <a:blip r:embed="rId2">
            <a:alphaModFix/>
          </a:blip>
          <a:stretch>
            <a:fillRect/>
          </a:stretch>
        </p:blipFill>
        <p:spPr>
          <a:xfrm>
            <a:off x="3" y="0"/>
            <a:ext cx="2352744" cy="5143500"/>
          </a:xfrm>
          <a:prstGeom prst="rect">
            <a:avLst/>
          </a:prstGeom>
          <a:noFill/>
          <a:ln>
            <a:noFill/>
          </a:ln>
        </p:spPr>
      </p:pic>
      <p:sp>
        <p:nvSpPr>
          <p:cNvPr id="426" name="Google Shape;426;p72"/>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27" name="Google Shape;427;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28" name="Google Shape;428;p72"/>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29" name="Google Shape;429;p72"/>
          <p:cNvPicPr preferRelativeResize="0"/>
          <p:nvPr/>
        </p:nvPicPr>
        <p:blipFill>
          <a:blip r:embed="rId3">
            <a:alphaModFix/>
          </a:blip>
          <a:stretch>
            <a:fillRect/>
          </a:stretch>
        </p:blipFill>
        <p:spPr>
          <a:xfrm>
            <a:off x="0" y="-4"/>
            <a:ext cx="2352749" cy="5300181"/>
          </a:xfrm>
          <a:prstGeom prst="rect">
            <a:avLst/>
          </a:prstGeom>
          <a:noFill/>
          <a:ln>
            <a:noFill/>
          </a:ln>
        </p:spPr>
      </p:pic>
      <p:pic>
        <p:nvPicPr>
          <p:cNvPr id="430" name="Google Shape;430;p72"/>
          <p:cNvPicPr preferRelativeResize="0"/>
          <p:nvPr/>
        </p:nvPicPr>
        <p:blipFill>
          <a:blip r:embed="rId4">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Elev8tiv master 1 3 2 1 2">
  <p:cSld name="TITLE_1_3_2_1_2">
    <p:bg>
      <p:bgPr>
        <a:solidFill>
          <a:srgbClr val="404040"/>
        </a:solidFill>
        <a:effectLst/>
      </p:bgPr>
    </p:bg>
    <p:spTree>
      <p:nvGrpSpPr>
        <p:cNvPr id="1" name="Shape 431"/>
        <p:cNvGrpSpPr/>
        <p:nvPr/>
      </p:nvGrpSpPr>
      <p:grpSpPr>
        <a:xfrm>
          <a:off x="0" y="0"/>
          <a:ext cx="0" cy="0"/>
          <a:chOff x="0" y="0"/>
          <a:chExt cx="0" cy="0"/>
        </a:xfrm>
      </p:grpSpPr>
      <p:sp>
        <p:nvSpPr>
          <p:cNvPr id="432" name="Google Shape;432;p73"/>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33" name="Google Shape;433;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34" name="Google Shape;434;p73"/>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435" name="Google Shape;435;p73"/>
          <p:cNvPicPr preferRelativeResize="0"/>
          <p:nvPr/>
        </p:nvPicPr>
        <p:blipFill>
          <a:blip r:embed="rId2">
            <a:alphaModFix/>
          </a:blip>
          <a:stretch>
            <a:fillRect/>
          </a:stretch>
        </p:blipFill>
        <p:spPr>
          <a:xfrm>
            <a:off x="6" y="0"/>
            <a:ext cx="2283212" cy="5143500"/>
          </a:xfrm>
          <a:prstGeom prst="rect">
            <a:avLst/>
          </a:prstGeom>
          <a:noFill/>
          <a:ln>
            <a:noFill/>
          </a:ln>
        </p:spPr>
      </p:pic>
      <p:pic>
        <p:nvPicPr>
          <p:cNvPr id="436" name="Google Shape;436;p73"/>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Elev8tiv master 1 2 1">
  <p:cSld name="TITLE_1_2_1">
    <p:bg>
      <p:bgPr>
        <a:solidFill>
          <a:srgbClr val="404040"/>
        </a:solidFill>
        <a:effectLst/>
      </p:bgPr>
    </p:bg>
    <p:spTree>
      <p:nvGrpSpPr>
        <p:cNvPr id="1" name="Shape 437"/>
        <p:cNvGrpSpPr/>
        <p:nvPr/>
      </p:nvGrpSpPr>
      <p:grpSpPr>
        <a:xfrm>
          <a:off x="0" y="0"/>
          <a:ext cx="0" cy="0"/>
          <a:chOff x="0" y="0"/>
          <a:chExt cx="0" cy="0"/>
        </a:xfrm>
      </p:grpSpPr>
      <p:sp>
        <p:nvSpPr>
          <p:cNvPr id="438" name="Google Shape;438;p74"/>
          <p:cNvSpPr txBox="1">
            <a:spLocks noGrp="1"/>
          </p:cNvSpPr>
          <p:nvPr>
            <p:ph type="body" idx="1"/>
          </p:nvPr>
        </p:nvSpPr>
        <p:spPr>
          <a:xfrm>
            <a:off x="311700" y="11524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39" name="Google Shape;439;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40" name="Google Shape;440;p74"/>
          <p:cNvSpPr txBox="1">
            <a:spLocks noGrp="1"/>
          </p:cNvSpPr>
          <p:nvPr>
            <p:ph type="title"/>
          </p:nvPr>
        </p:nvSpPr>
        <p:spPr>
          <a:xfrm>
            <a:off x="311700" y="4223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441" name="Google Shape;441;p74"/>
          <p:cNvPicPr preferRelativeResize="0"/>
          <p:nvPr/>
        </p:nvPicPr>
        <p:blipFill>
          <a:blip r:embed="rId2">
            <a:alphaModFix/>
          </a:blip>
          <a:stretch>
            <a:fillRect/>
          </a:stretch>
        </p:blipFill>
        <p:spPr>
          <a:xfrm>
            <a:off x="6910644" y="0"/>
            <a:ext cx="2233362" cy="5143501"/>
          </a:xfrm>
          <a:prstGeom prst="rect">
            <a:avLst/>
          </a:prstGeom>
          <a:noFill/>
          <a:ln>
            <a:noFill/>
          </a:ln>
        </p:spPr>
      </p:pic>
      <p:pic>
        <p:nvPicPr>
          <p:cNvPr id="442" name="Google Shape;442;p74"/>
          <p:cNvPicPr preferRelativeResize="0"/>
          <p:nvPr/>
        </p:nvPicPr>
        <p:blipFill>
          <a:blip r:embed="rId3">
            <a:alphaModFix/>
          </a:blip>
          <a:stretch>
            <a:fillRect/>
          </a:stretch>
        </p:blipFill>
        <p:spPr>
          <a:xfrm>
            <a:off x="67975" y="4120675"/>
            <a:ext cx="1254723" cy="936141"/>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lev8tiv master 1 3 2 2">
  <p:cSld name="TITLE_1_3_2_2">
    <p:bg>
      <p:bgPr>
        <a:solidFill>
          <a:srgbClr val="404040"/>
        </a:solidFill>
        <a:effectLst/>
      </p:bgPr>
    </p:bg>
    <p:spTree>
      <p:nvGrpSpPr>
        <p:cNvPr id="1" name="Shape 443"/>
        <p:cNvGrpSpPr/>
        <p:nvPr/>
      </p:nvGrpSpPr>
      <p:grpSpPr>
        <a:xfrm>
          <a:off x="0" y="0"/>
          <a:ext cx="0" cy="0"/>
          <a:chOff x="0" y="0"/>
          <a:chExt cx="0" cy="0"/>
        </a:xfrm>
      </p:grpSpPr>
      <p:sp>
        <p:nvSpPr>
          <p:cNvPr id="444" name="Google Shape;444;p75"/>
          <p:cNvSpPr txBox="1">
            <a:spLocks noGrp="1"/>
          </p:cNvSpPr>
          <p:nvPr>
            <p:ph type="body" idx="1"/>
          </p:nvPr>
        </p:nvSpPr>
        <p:spPr>
          <a:xfrm>
            <a:off x="2316975" y="1129575"/>
            <a:ext cx="6211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45" name="Google Shape;44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46" name="Google Shape;446;p75"/>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447" name="Google Shape;447;p75"/>
          <p:cNvPicPr preferRelativeResize="0"/>
          <p:nvPr/>
        </p:nvPicPr>
        <p:blipFill>
          <a:blip r:embed="rId3">
            <a:alphaModFix/>
          </a:blip>
          <a:stretch>
            <a:fillRect/>
          </a:stretch>
        </p:blipFill>
        <p:spPr>
          <a:xfrm>
            <a:off x="7838700" y="76200"/>
            <a:ext cx="1254723" cy="936141"/>
          </a:xfrm>
          <a:prstGeom prst="rect">
            <a:avLst/>
          </a:prstGeom>
          <a:noFill/>
          <a:ln>
            <a:noFill/>
          </a:ln>
        </p:spPr>
      </p:pic>
      <p:sp>
        <p:nvSpPr>
          <p:cNvPr id="448" name="Google Shape;448;p75"/>
          <p:cNvSpPr txBox="1">
            <a:spLocks noGrp="1"/>
          </p:cNvSpPr>
          <p:nvPr>
            <p:ph type="title"/>
          </p:nvPr>
        </p:nvSpPr>
        <p:spPr>
          <a:xfrm>
            <a:off x="2316975" y="343025"/>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Elev8tiv master 1 3 2 2 2">
  <p:cSld name="TITLE_1_3_2_2_2">
    <p:bg>
      <p:bgPr>
        <a:solidFill>
          <a:srgbClr val="404040"/>
        </a:solidFill>
        <a:effectLst/>
      </p:bgPr>
    </p:bg>
    <p:spTree>
      <p:nvGrpSpPr>
        <p:cNvPr id="1" name="Shape 449"/>
        <p:cNvGrpSpPr/>
        <p:nvPr/>
      </p:nvGrpSpPr>
      <p:grpSpPr>
        <a:xfrm>
          <a:off x="0" y="0"/>
          <a:ext cx="0" cy="0"/>
          <a:chOff x="0" y="0"/>
          <a:chExt cx="0" cy="0"/>
        </a:xfrm>
      </p:grpSpPr>
      <p:sp>
        <p:nvSpPr>
          <p:cNvPr id="450" name="Google Shape;450;p76"/>
          <p:cNvSpPr txBox="1">
            <a:spLocks noGrp="1"/>
          </p:cNvSpPr>
          <p:nvPr>
            <p:ph type="body" idx="1"/>
          </p:nvPr>
        </p:nvSpPr>
        <p:spPr>
          <a:xfrm>
            <a:off x="354925" y="1129575"/>
            <a:ext cx="81735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51" name="Google Shape;451;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52" name="Google Shape;452;p76"/>
          <p:cNvPicPr preferRelativeResize="0"/>
          <p:nvPr/>
        </p:nvPicPr>
        <p:blipFill>
          <a:blip r:embed="rId2">
            <a:alphaModFix/>
          </a:blip>
          <a:stretch>
            <a:fillRect/>
          </a:stretch>
        </p:blipFill>
        <p:spPr>
          <a:xfrm>
            <a:off x="7838700" y="76200"/>
            <a:ext cx="1254723" cy="936141"/>
          </a:xfrm>
          <a:prstGeom prst="rect">
            <a:avLst/>
          </a:prstGeom>
          <a:noFill/>
          <a:ln>
            <a:noFill/>
          </a:ln>
        </p:spPr>
      </p:pic>
      <p:sp>
        <p:nvSpPr>
          <p:cNvPr id="453" name="Google Shape;453;p76"/>
          <p:cNvSpPr txBox="1">
            <a:spLocks noGrp="1"/>
          </p:cNvSpPr>
          <p:nvPr>
            <p:ph type="title"/>
          </p:nvPr>
        </p:nvSpPr>
        <p:spPr>
          <a:xfrm>
            <a:off x="354925" y="343025"/>
            <a:ext cx="7068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lev8tiv master 1 3 2 2 1">
  <p:cSld name="TITLE_1_3_2_2_1">
    <p:bg>
      <p:bgPr>
        <a:solidFill>
          <a:srgbClr val="404040"/>
        </a:solidFill>
        <a:effectLst/>
      </p:bgPr>
    </p:bg>
    <p:spTree>
      <p:nvGrpSpPr>
        <p:cNvPr id="1" name="Shape 454"/>
        <p:cNvGrpSpPr/>
        <p:nvPr/>
      </p:nvGrpSpPr>
      <p:grpSpPr>
        <a:xfrm>
          <a:off x="0" y="0"/>
          <a:ext cx="0" cy="0"/>
          <a:chOff x="0" y="0"/>
          <a:chExt cx="0" cy="0"/>
        </a:xfrm>
      </p:grpSpPr>
      <p:pic>
        <p:nvPicPr>
          <p:cNvPr id="455" name="Google Shape;455;p77"/>
          <p:cNvPicPr preferRelativeResize="0"/>
          <p:nvPr/>
        </p:nvPicPr>
        <p:blipFill>
          <a:blip r:embed="rId2">
            <a:alphaModFix/>
          </a:blip>
          <a:stretch>
            <a:fillRect/>
          </a:stretch>
        </p:blipFill>
        <p:spPr>
          <a:xfrm>
            <a:off x="4672119" y="0"/>
            <a:ext cx="2233362" cy="5143501"/>
          </a:xfrm>
          <a:prstGeom prst="rect">
            <a:avLst/>
          </a:prstGeom>
          <a:noFill/>
          <a:ln>
            <a:noFill/>
          </a:ln>
        </p:spPr>
      </p:pic>
      <p:pic>
        <p:nvPicPr>
          <p:cNvPr id="456" name="Google Shape;456;p77"/>
          <p:cNvPicPr preferRelativeResize="0"/>
          <p:nvPr/>
        </p:nvPicPr>
        <p:blipFill>
          <a:blip r:embed="rId3">
            <a:alphaModFix/>
          </a:blip>
          <a:stretch>
            <a:fillRect/>
          </a:stretch>
        </p:blipFill>
        <p:spPr>
          <a:xfrm>
            <a:off x="2319375" y="0"/>
            <a:ext cx="2352747" cy="5143500"/>
          </a:xfrm>
          <a:prstGeom prst="rect">
            <a:avLst/>
          </a:prstGeom>
          <a:noFill/>
          <a:ln>
            <a:noFill/>
          </a:ln>
        </p:spPr>
      </p:pic>
      <p:pic>
        <p:nvPicPr>
          <p:cNvPr id="457" name="Google Shape;457;p77"/>
          <p:cNvPicPr preferRelativeResize="0"/>
          <p:nvPr/>
        </p:nvPicPr>
        <p:blipFill>
          <a:blip r:embed="rId4">
            <a:alphaModFix/>
          </a:blip>
          <a:stretch>
            <a:fillRect/>
          </a:stretch>
        </p:blipFill>
        <p:spPr>
          <a:xfrm>
            <a:off x="0" y="0"/>
            <a:ext cx="2319369" cy="5143500"/>
          </a:xfrm>
          <a:prstGeom prst="rect">
            <a:avLst/>
          </a:prstGeom>
          <a:noFill/>
          <a:ln>
            <a:noFill/>
          </a:ln>
        </p:spPr>
      </p:pic>
      <p:pic>
        <p:nvPicPr>
          <p:cNvPr id="458" name="Google Shape;458;p77"/>
          <p:cNvPicPr preferRelativeResize="0"/>
          <p:nvPr/>
        </p:nvPicPr>
        <p:blipFill>
          <a:blip r:embed="rId5">
            <a:alphaModFix/>
          </a:blip>
          <a:stretch>
            <a:fillRect/>
          </a:stretch>
        </p:blipFill>
        <p:spPr>
          <a:xfrm>
            <a:off x="7239426" y="132850"/>
            <a:ext cx="1729377" cy="129027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Elev8tiv master 1 1 1 1 3 2 2">
  <p:cSld name="TITLE_1_1_4_1_1_1_2">
    <p:bg>
      <p:bgPr>
        <a:solidFill>
          <a:schemeClr val="lt1"/>
        </a:solidFill>
        <a:effectLst/>
      </p:bgPr>
    </p:bg>
    <p:spTree>
      <p:nvGrpSpPr>
        <p:cNvPr id="1" name="Shape 459"/>
        <p:cNvGrpSpPr/>
        <p:nvPr/>
      </p:nvGrpSpPr>
      <p:grpSpPr>
        <a:xfrm>
          <a:off x="0" y="0"/>
          <a:ext cx="0" cy="0"/>
          <a:chOff x="0" y="0"/>
          <a:chExt cx="0" cy="0"/>
        </a:xfrm>
      </p:grpSpPr>
      <p:sp>
        <p:nvSpPr>
          <p:cNvPr id="460" name="Google Shape;460;p78"/>
          <p:cNvSpPr/>
          <p:nvPr/>
        </p:nvSpPr>
        <p:spPr>
          <a:xfrm>
            <a:off x="2233350" y="0"/>
            <a:ext cx="69048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8"/>
          <p:cNvSpPr txBox="1">
            <a:spLocks noGrp="1"/>
          </p:cNvSpPr>
          <p:nvPr>
            <p:ph type="body" idx="1"/>
          </p:nvPr>
        </p:nvSpPr>
        <p:spPr>
          <a:xfrm>
            <a:off x="2546900" y="1171750"/>
            <a:ext cx="62643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62" name="Google Shape;462;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63" name="Google Shape;463;p78"/>
          <p:cNvSpPr txBox="1">
            <a:spLocks noGrp="1"/>
          </p:cNvSpPr>
          <p:nvPr>
            <p:ph type="title"/>
          </p:nvPr>
        </p:nvSpPr>
        <p:spPr>
          <a:xfrm>
            <a:off x="2599625" y="249250"/>
            <a:ext cx="51060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4" name="Google Shape;464;p78"/>
          <p:cNvPicPr preferRelativeResize="0"/>
          <p:nvPr/>
        </p:nvPicPr>
        <p:blipFill>
          <a:blip r:embed="rId2">
            <a:alphaModFix/>
          </a:blip>
          <a:stretch>
            <a:fillRect/>
          </a:stretch>
        </p:blipFill>
        <p:spPr>
          <a:xfrm>
            <a:off x="-6" y="0"/>
            <a:ext cx="2233362" cy="5143501"/>
          </a:xfrm>
          <a:prstGeom prst="rect">
            <a:avLst/>
          </a:prstGeom>
          <a:noFill/>
          <a:ln>
            <a:noFill/>
          </a:ln>
        </p:spPr>
      </p:pic>
      <p:pic>
        <p:nvPicPr>
          <p:cNvPr id="465" name="Google Shape;465;p78"/>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Elev8tiv master 1 1 1 1 3 2 2 1">
  <p:cSld name="TITLE_1_1_4_1_1_1_2_1">
    <p:bg>
      <p:bgPr>
        <a:solidFill>
          <a:schemeClr val="lt1"/>
        </a:solidFill>
        <a:effectLst/>
      </p:bgPr>
    </p:bg>
    <p:spTree>
      <p:nvGrpSpPr>
        <p:cNvPr id="1" name="Shape 466"/>
        <p:cNvGrpSpPr/>
        <p:nvPr/>
      </p:nvGrpSpPr>
      <p:grpSpPr>
        <a:xfrm>
          <a:off x="0" y="0"/>
          <a:ext cx="0" cy="0"/>
          <a:chOff x="0" y="0"/>
          <a:chExt cx="0" cy="0"/>
        </a:xfrm>
      </p:grpSpPr>
      <p:sp>
        <p:nvSpPr>
          <p:cNvPr id="467" name="Google Shape;467;p79"/>
          <p:cNvSpPr/>
          <p:nvPr/>
        </p:nvSpPr>
        <p:spPr>
          <a:xfrm>
            <a:off x="-5850" y="0"/>
            <a:ext cx="9144000" cy="11340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9"/>
          <p:cNvSpPr txBox="1">
            <a:spLocks noGrp="1"/>
          </p:cNvSpPr>
          <p:nvPr>
            <p:ph type="body" idx="1"/>
          </p:nvPr>
        </p:nvSpPr>
        <p:spPr>
          <a:xfrm>
            <a:off x="393175" y="1171750"/>
            <a:ext cx="8418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69" name="Google Shape;469;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70" name="Google Shape;470;p79"/>
          <p:cNvSpPr txBox="1">
            <a:spLocks noGrp="1"/>
          </p:cNvSpPr>
          <p:nvPr>
            <p:ph type="title"/>
          </p:nvPr>
        </p:nvSpPr>
        <p:spPr>
          <a:xfrm>
            <a:off x="393175" y="249250"/>
            <a:ext cx="73125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71" name="Google Shape;471;p79"/>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Elev8tiv master 1 1 1 1 3 1">
  <p:cSld name="TITLE_1_1_1_1_3_1">
    <p:bg>
      <p:bgPr>
        <a:solidFill>
          <a:schemeClr val="lt1"/>
        </a:solidFill>
        <a:effectLst/>
      </p:bgPr>
    </p:bg>
    <p:spTree>
      <p:nvGrpSpPr>
        <p:cNvPr id="1" name="Shape 472"/>
        <p:cNvGrpSpPr/>
        <p:nvPr/>
      </p:nvGrpSpPr>
      <p:grpSpPr>
        <a:xfrm>
          <a:off x="0" y="0"/>
          <a:ext cx="0" cy="0"/>
          <a:chOff x="0" y="0"/>
          <a:chExt cx="0" cy="0"/>
        </a:xfrm>
      </p:grpSpPr>
      <p:sp>
        <p:nvSpPr>
          <p:cNvPr id="473" name="Google Shape;473;p80"/>
          <p:cNvSpPr/>
          <p:nvPr/>
        </p:nvSpPr>
        <p:spPr>
          <a:xfrm>
            <a:off x="2352750" y="0"/>
            <a:ext cx="6785400" cy="1152600"/>
          </a:xfrm>
          <a:prstGeom prst="rect">
            <a:avLst/>
          </a:prstGeom>
          <a:solidFill>
            <a:srgbClr val="6A2C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4" name="Google Shape;474;p80"/>
          <p:cNvPicPr preferRelativeResize="0"/>
          <p:nvPr/>
        </p:nvPicPr>
        <p:blipFill>
          <a:blip r:embed="rId2">
            <a:alphaModFix/>
          </a:blip>
          <a:stretch>
            <a:fillRect/>
          </a:stretch>
        </p:blipFill>
        <p:spPr>
          <a:xfrm>
            <a:off x="-2" y="0"/>
            <a:ext cx="3312254" cy="5143500"/>
          </a:xfrm>
          <a:prstGeom prst="rect">
            <a:avLst/>
          </a:prstGeom>
          <a:noFill/>
          <a:ln>
            <a:noFill/>
          </a:ln>
        </p:spPr>
      </p:pic>
      <p:sp>
        <p:nvSpPr>
          <p:cNvPr id="475" name="Google Shape;475;p80"/>
          <p:cNvSpPr txBox="1">
            <a:spLocks noGrp="1"/>
          </p:cNvSpPr>
          <p:nvPr>
            <p:ph type="body" idx="1"/>
          </p:nvPr>
        </p:nvSpPr>
        <p:spPr>
          <a:xfrm>
            <a:off x="3366400" y="1400550"/>
            <a:ext cx="5270100" cy="33183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76" name="Google Shape;476;p80"/>
          <p:cNvSpPr txBox="1">
            <a:spLocks noGrp="1"/>
          </p:cNvSpPr>
          <p:nvPr>
            <p:ph type="title"/>
          </p:nvPr>
        </p:nvSpPr>
        <p:spPr>
          <a:xfrm>
            <a:off x="3366400" y="248800"/>
            <a:ext cx="45531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Clr>
                <a:srgbClr val="00E9A9"/>
              </a:buClr>
              <a:buSzPts val="2500"/>
              <a:buNone/>
              <a:defRPr sz="2500">
                <a:solidFill>
                  <a:srgbClr val="00E9A9"/>
                </a:solidFill>
              </a:defRPr>
            </a:lvl2pPr>
            <a:lvl3pPr lvl="2">
              <a:spcBef>
                <a:spcPts val="0"/>
              </a:spcBef>
              <a:spcAft>
                <a:spcPts val="0"/>
              </a:spcAft>
              <a:buClr>
                <a:srgbClr val="00E9A9"/>
              </a:buClr>
              <a:buSzPts val="2500"/>
              <a:buNone/>
              <a:defRPr sz="2500">
                <a:solidFill>
                  <a:srgbClr val="00E9A9"/>
                </a:solidFill>
              </a:defRPr>
            </a:lvl3pPr>
            <a:lvl4pPr lvl="3">
              <a:spcBef>
                <a:spcPts val="0"/>
              </a:spcBef>
              <a:spcAft>
                <a:spcPts val="0"/>
              </a:spcAft>
              <a:buClr>
                <a:srgbClr val="00E9A9"/>
              </a:buClr>
              <a:buSzPts val="2500"/>
              <a:buNone/>
              <a:defRPr sz="2500">
                <a:solidFill>
                  <a:srgbClr val="00E9A9"/>
                </a:solidFill>
              </a:defRPr>
            </a:lvl4pPr>
            <a:lvl5pPr lvl="4">
              <a:spcBef>
                <a:spcPts val="0"/>
              </a:spcBef>
              <a:spcAft>
                <a:spcPts val="0"/>
              </a:spcAft>
              <a:buClr>
                <a:srgbClr val="00E9A9"/>
              </a:buClr>
              <a:buSzPts val="2500"/>
              <a:buNone/>
              <a:defRPr sz="2500">
                <a:solidFill>
                  <a:srgbClr val="00E9A9"/>
                </a:solidFill>
              </a:defRPr>
            </a:lvl5pPr>
            <a:lvl6pPr lvl="5">
              <a:spcBef>
                <a:spcPts val="0"/>
              </a:spcBef>
              <a:spcAft>
                <a:spcPts val="0"/>
              </a:spcAft>
              <a:buClr>
                <a:srgbClr val="00E9A9"/>
              </a:buClr>
              <a:buSzPts val="2500"/>
              <a:buNone/>
              <a:defRPr sz="2500">
                <a:solidFill>
                  <a:srgbClr val="00E9A9"/>
                </a:solidFill>
              </a:defRPr>
            </a:lvl6pPr>
            <a:lvl7pPr lvl="6">
              <a:spcBef>
                <a:spcPts val="0"/>
              </a:spcBef>
              <a:spcAft>
                <a:spcPts val="0"/>
              </a:spcAft>
              <a:buClr>
                <a:srgbClr val="00E9A9"/>
              </a:buClr>
              <a:buSzPts val="2500"/>
              <a:buNone/>
              <a:defRPr sz="2500">
                <a:solidFill>
                  <a:srgbClr val="00E9A9"/>
                </a:solidFill>
              </a:defRPr>
            </a:lvl7pPr>
            <a:lvl8pPr lvl="7">
              <a:spcBef>
                <a:spcPts val="0"/>
              </a:spcBef>
              <a:spcAft>
                <a:spcPts val="0"/>
              </a:spcAft>
              <a:buClr>
                <a:srgbClr val="00E9A9"/>
              </a:buClr>
              <a:buSzPts val="2500"/>
              <a:buNone/>
              <a:defRPr sz="2500">
                <a:solidFill>
                  <a:srgbClr val="00E9A9"/>
                </a:solidFill>
              </a:defRPr>
            </a:lvl8pPr>
            <a:lvl9pPr lvl="8">
              <a:spcBef>
                <a:spcPts val="0"/>
              </a:spcBef>
              <a:spcAft>
                <a:spcPts val="0"/>
              </a:spcAft>
              <a:buClr>
                <a:srgbClr val="00E9A9"/>
              </a:buClr>
              <a:buSzPts val="2500"/>
              <a:buNone/>
              <a:defRPr sz="2500">
                <a:solidFill>
                  <a:srgbClr val="00E9A9"/>
                </a:solidFill>
              </a:defRPr>
            </a:lvl9pPr>
          </a:lstStyle>
          <a:p>
            <a:endParaRPr/>
          </a:p>
        </p:txBody>
      </p:sp>
      <p:sp>
        <p:nvSpPr>
          <p:cNvPr id="477" name="Google Shape;47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78" name="Google Shape;478;p8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Elev8tiv master 1 1 1 1 2">
  <p:cSld name="TITLE_1_1_1_1_2">
    <p:bg>
      <p:bgPr>
        <a:solidFill>
          <a:srgbClr val="404040"/>
        </a:solidFill>
        <a:effectLst/>
      </p:bgPr>
    </p:bg>
    <p:spTree>
      <p:nvGrpSpPr>
        <p:cNvPr id="1" name="Shape 479"/>
        <p:cNvGrpSpPr/>
        <p:nvPr/>
      </p:nvGrpSpPr>
      <p:grpSpPr>
        <a:xfrm>
          <a:off x="0" y="0"/>
          <a:ext cx="0" cy="0"/>
          <a:chOff x="0" y="0"/>
          <a:chExt cx="0" cy="0"/>
        </a:xfrm>
      </p:grpSpPr>
      <p:pic>
        <p:nvPicPr>
          <p:cNvPr id="480" name="Google Shape;480;p81"/>
          <p:cNvPicPr preferRelativeResize="0"/>
          <p:nvPr/>
        </p:nvPicPr>
        <p:blipFill>
          <a:blip r:embed="rId2">
            <a:alphaModFix/>
          </a:blip>
          <a:stretch>
            <a:fillRect/>
          </a:stretch>
        </p:blipFill>
        <p:spPr>
          <a:xfrm>
            <a:off x="7152004" y="0"/>
            <a:ext cx="1991992" cy="5143501"/>
          </a:xfrm>
          <a:prstGeom prst="rect">
            <a:avLst/>
          </a:prstGeom>
          <a:noFill/>
          <a:ln>
            <a:noFill/>
          </a:ln>
        </p:spPr>
      </p:pic>
      <p:sp>
        <p:nvSpPr>
          <p:cNvPr id="481" name="Google Shape;481;p81"/>
          <p:cNvSpPr txBox="1">
            <a:spLocks noGrp="1"/>
          </p:cNvSpPr>
          <p:nvPr>
            <p:ph type="body" idx="1"/>
          </p:nvPr>
        </p:nvSpPr>
        <p:spPr>
          <a:xfrm>
            <a:off x="311700" y="1152475"/>
            <a:ext cx="65052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82" name="Google Shape;482;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83" name="Google Shape;483;p81"/>
          <p:cNvSpPr txBox="1">
            <a:spLocks noGrp="1"/>
          </p:cNvSpPr>
          <p:nvPr>
            <p:ph type="title"/>
          </p:nvPr>
        </p:nvSpPr>
        <p:spPr>
          <a:xfrm>
            <a:off x="311700" y="445025"/>
            <a:ext cx="5286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lev8tiv master 1 1 2 1">
  <p:cSld name="TITLE_1_1_2_1">
    <p:bg>
      <p:bgPr>
        <a:solidFill>
          <a:srgbClr val="404040"/>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6A2C70"/>
              </a:buClr>
              <a:buSzPts val="2800"/>
              <a:buNone/>
              <a:defRPr sz="2800">
                <a:solidFill>
                  <a:srgbClr val="6A2C70"/>
                </a:solidFill>
              </a:defRPr>
            </a:lvl1pPr>
            <a:lvl2pPr lvl="1" algn="ctr" rtl="0">
              <a:lnSpc>
                <a:spcPct val="100000"/>
              </a:lnSpc>
              <a:spcBef>
                <a:spcPts val="0"/>
              </a:spcBef>
              <a:spcAft>
                <a:spcPts val="0"/>
              </a:spcAft>
              <a:buClr>
                <a:srgbClr val="6A2C70"/>
              </a:buClr>
              <a:buSzPts val="2800"/>
              <a:buNone/>
              <a:defRPr sz="2800">
                <a:solidFill>
                  <a:srgbClr val="6A2C70"/>
                </a:solidFill>
              </a:defRPr>
            </a:lvl2pPr>
            <a:lvl3pPr lvl="2" algn="ctr" rtl="0">
              <a:lnSpc>
                <a:spcPct val="100000"/>
              </a:lnSpc>
              <a:spcBef>
                <a:spcPts val="0"/>
              </a:spcBef>
              <a:spcAft>
                <a:spcPts val="0"/>
              </a:spcAft>
              <a:buClr>
                <a:srgbClr val="6A2C70"/>
              </a:buClr>
              <a:buSzPts val="2800"/>
              <a:buNone/>
              <a:defRPr sz="2800">
                <a:solidFill>
                  <a:srgbClr val="6A2C70"/>
                </a:solidFill>
              </a:defRPr>
            </a:lvl3pPr>
            <a:lvl4pPr lvl="3" algn="ctr" rtl="0">
              <a:lnSpc>
                <a:spcPct val="100000"/>
              </a:lnSpc>
              <a:spcBef>
                <a:spcPts val="0"/>
              </a:spcBef>
              <a:spcAft>
                <a:spcPts val="0"/>
              </a:spcAft>
              <a:buClr>
                <a:srgbClr val="6A2C70"/>
              </a:buClr>
              <a:buSzPts val="2800"/>
              <a:buNone/>
              <a:defRPr sz="2800">
                <a:solidFill>
                  <a:srgbClr val="6A2C70"/>
                </a:solidFill>
              </a:defRPr>
            </a:lvl4pPr>
            <a:lvl5pPr lvl="4" algn="ctr" rtl="0">
              <a:lnSpc>
                <a:spcPct val="100000"/>
              </a:lnSpc>
              <a:spcBef>
                <a:spcPts val="0"/>
              </a:spcBef>
              <a:spcAft>
                <a:spcPts val="0"/>
              </a:spcAft>
              <a:buClr>
                <a:srgbClr val="6A2C70"/>
              </a:buClr>
              <a:buSzPts val="2800"/>
              <a:buNone/>
              <a:defRPr sz="2800">
                <a:solidFill>
                  <a:srgbClr val="6A2C70"/>
                </a:solidFill>
              </a:defRPr>
            </a:lvl5pPr>
            <a:lvl6pPr lvl="5" algn="ctr" rtl="0">
              <a:lnSpc>
                <a:spcPct val="100000"/>
              </a:lnSpc>
              <a:spcBef>
                <a:spcPts val="0"/>
              </a:spcBef>
              <a:spcAft>
                <a:spcPts val="0"/>
              </a:spcAft>
              <a:buClr>
                <a:srgbClr val="6A2C70"/>
              </a:buClr>
              <a:buSzPts val="2800"/>
              <a:buNone/>
              <a:defRPr sz="2800">
                <a:solidFill>
                  <a:srgbClr val="6A2C70"/>
                </a:solidFill>
              </a:defRPr>
            </a:lvl6pPr>
            <a:lvl7pPr lvl="6" algn="ctr" rtl="0">
              <a:lnSpc>
                <a:spcPct val="100000"/>
              </a:lnSpc>
              <a:spcBef>
                <a:spcPts val="0"/>
              </a:spcBef>
              <a:spcAft>
                <a:spcPts val="0"/>
              </a:spcAft>
              <a:buClr>
                <a:srgbClr val="6A2C70"/>
              </a:buClr>
              <a:buSzPts val="2800"/>
              <a:buNone/>
              <a:defRPr sz="2800">
                <a:solidFill>
                  <a:srgbClr val="6A2C70"/>
                </a:solidFill>
              </a:defRPr>
            </a:lvl7pPr>
            <a:lvl8pPr lvl="7" algn="ctr" rtl="0">
              <a:lnSpc>
                <a:spcPct val="100000"/>
              </a:lnSpc>
              <a:spcBef>
                <a:spcPts val="0"/>
              </a:spcBef>
              <a:spcAft>
                <a:spcPts val="0"/>
              </a:spcAft>
              <a:buClr>
                <a:srgbClr val="6A2C70"/>
              </a:buClr>
              <a:buSzPts val="2800"/>
              <a:buNone/>
              <a:defRPr sz="2800">
                <a:solidFill>
                  <a:srgbClr val="6A2C70"/>
                </a:solidFill>
              </a:defRPr>
            </a:lvl8pPr>
            <a:lvl9pPr lvl="8" algn="ctr" rtl="0">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40" name="Google Shape;40;p9"/>
          <p:cNvSpPr txBox="1">
            <a:spLocks noGrp="1"/>
          </p:cNvSpPr>
          <p:nvPr>
            <p:ph type="body" idx="2"/>
          </p:nvPr>
        </p:nvSpPr>
        <p:spPr>
          <a:xfrm>
            <a:off x="311700" y="1152475"/>
            <a:ext cx="62643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9"/>
          <p:cNvPicPr preferRelativeResize="0"/>
          <p:nvPr/>
        </p:nvPicPr>
        <p:blipFill>
          <a:blip r:embed="rId2">
            <a:alphaModFix/>
          </a:blip>
          <a:stretch>
            <a:fillRect/>
          </a:stretch>
        </p:blipFill>
        <p:spPr>
          <a:xfrm>
            <a:off x="6791253" y="0"/>
            <a:ext cx="2352744" cy="5143500"/>
          </a:xfrm>
          <a:prstGeom prst="rect">
            <a:avLst/>
          </a:prstGeom>
          <a:noFill/>
          <a:ln>
            <a:noFill/>
          </a:ln>
        </p:spPr>
      </p:pic>
      <p:sp>
        <p:nvSpPr>
          <p:cNvPr id="43" name="Google Shape;43;p9"/>
          <p:cNvSpPr txBox="1">
            <a:spLocks noGrp="1"/>
          </p:cNvSpPr>
          <p:nvPr>
            <p:ph type="title"/>
          </p:nvPr>
        </p:nvSpPr>
        <p:spPr>
          <a:xfrm>
            <a:off x="405300" y="3544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4" name="Google Shape;44;p9"/>
          <p:cNvPicPr preferRelativeResize="0"/>
          <p:nvPr/>
        </p:nvPicPr>
        <p:blipFill>
          <a:blip r:embed="rId3">
            <a:alphaModFix/>
          </a:blip>
          <a:stretch>
            <a:fillRect/>
          </a:stretch>
        </p:blipFill>
        <p:spPr>
          <a:xfrm>
            <a:off x="100800" y="4120675"/>
            <a:ext cx="1254723" cy="936141"/>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Elev8tiv master 1 1 1 1 2 1">
  <p:cSld name="TITLE_1_1_1_1_2_1">
    <p:bg>
      <p:bgPr>
        <a:solidFill>
          <a:schemeClr val="lt1"/>
        </a:solidFill>
        <a:effectLst/>
      </p:bgPr>
    </p:bg>
    <p:spTree>
      <p:nvGrpSpPr>
        <p:cNvPr id="1" name="Shape 484"/>
        <p:cNvGrpSpPr/>
        <p:nvPr/>
      </p:nvGrpSpPr>
      <p:grpSpPr>
        <a:xfrm>
          <a:off x="0" y="0"/>
          <a:ext cx="0" cy="0"/>
          <a:chOff x="0" y="0"/>
          <a:chExt cx="0" cy="0"/>
        </a:xfrm>
      </p:grpSpPr>
      <p:sp>
        <p:nvSpPr>
          <p:cNvPr id="485" name="Google Shape;485;p82"/>
          <p:cNvSpPr/>
          <p:nvPr/>
        </p:nvSpPr>
        <p:spPr>
          <a:xfrm>
            <a:off x="1992000" y="0"/>
            <a:ext cx="7146300" cy="11526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6" name="Google Shape;486;p82"/>
          <p:cNvPicPr preferRelativeResize="0"/>
          <p:nvPr/>
        </p:nvPicPr>
        <p:blipFill>
          <a:blip r:embed="rId2">
            <a:alphaModFix/>
          </a:blip>
          <a:stretch>
            <a:fillRect/>
          </a:stretch>
        </p:blipFill>
        <p:spPr>
          <a:xfrm>
            <a:off x="4" y="0"/>
            <a:ext cx="1991992" cy="5143501"/>
          </a:xfrm>
          <a:prstGeom prst="rect">
            <a:avLst/>
          </a:prstGeom>
          <a:noFill/>
          <a:ln>
            <a:noFill/>
          </a:ln>
        </p:spPr>
      </p:pic>
      <p:sp>
        <p:nvSpPr>
          <p:cNvPr id="487" name="Google Shape;487;p82"/>
          <p:cNvSpPr txBox="1">
            <a:spLocks noGrp="1"/>
          </p:cNvSpPr>
          <p:nvPr>
            <p:ph type="body" idx="1"/>
          </p:nvPr>
        </p:nvSpPr>
        <p:spPr>
          <a:xfrm>
            <a:off x="2110100" y="1347163"/>
            <a:ext cx="6505200" cy="31215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88" name="Google Shape;48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89" name="Google Shape;489;p82"/>
          <p:cNvSpPr txBox="1">
            <a:spLocks noGrp="1"/>
          </p:cNvSpPr>
          <p:nvPr>
            <p:ph type="title"/>
          </p:nvPr>
        </p:nvSpPr>
        <p:spPr>
          <a:xfrm>
            <a:off x="2110100" y="289950"/>
            <a:ext cx="5286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Clr>
                <a:srgbClr val="00E9A9"/>
              </a:buClr>
              <a:buSzPts val="2800"/>
              <a:buNone/>
              <a:defRPr>
                <a:solidFill>
                  <a:srgbClr val="00E9A9"/>
                </a:solidFill>
              </a:defRPr>
            </a:lvl2pPr>
            <a:lvl3pPr lvl="2">
              <a:spcBef>
                <a:spcPts val="0"/>
              </a:spcBef>
              <a:spcAft>
                <a:spcPts val="0"/>
              </a:spcAft>
              <a:buClr>
                <a:srgbClr val="00E9A9"/>
              </a:buClr>
              <a:buSzPts val="2800"/>
              <a:buNone/>
              <a:defRPr>
                <a:solidFill>
                  <a:srgbClr val="00E9A9"/>
                </a:solidFill>
              </a:defRPr>
            </a:lvl3pPr>
            <a:lvl4pPr lvl="3">
              <a:spcBef>
                <a:spcPts val="0"/>
              </a:spcBef>
              <a:spcAft>
                <a:spcPts val="0"/>
              </a:spcAft>
              <a:buClr>
                <a:srgbClr val="00E9A9"/>
              </a:buClr>
              <a:buSzPts val="2800"/>
              <a:buNone/>
              <a:defRPr>
                <a:solidFill>
                  <a:srgbClr val="00E9A9"/>
                </a:solidFill>
              </a:defRPr>
            </a:lvl4pPr>
            <a:lvl5pPr lvl="4">
              <a:spcBef>
                <a:spcPts val="0"/>
              </a:spcBef>
              <a:spcAft>
                <a:spcPts val="0"/>
              </a:spcAft>
              <a:buClr>
                <a:srgbClr val="00E9A9"/>
              </a:buClr>
              <a:buSzPts val="2800"/>
              <a:buNone/>
              <a:defRPr>
                <a:solidFill>
                  <a:srgbClr val="00E9A9"/>
                </a:solidFill>
              </a:defRPr>
            </a:lvl5pPr>
            <a:lvl6pPr lvl="5">
              <a:spcBef>
                <a:spcPts val="0"/>
              </a:spcBef>
              <a:spcAft>
                <a:spcPts val="0"/>
              </a:spcAft>
              <a:buClr>
                <a:srgbClr val="00E9A9"/>
              </a:buClr>
              <a:buSzPts val="2800"/>
              <a:buNone/>
              <a:defRPr>
                <a:solidFill>
                  <a:srgbClr val="00E9A9"/>
                </a:solidFill>
              </a:defRPr>
            </a:lvl6pPr>
            <a:lvl7pPr lvl="6">
              <a:spcBef>
                <a:spcPts val="0"/>
              </a:spcBef>
              <a:spcAft>
                <a:spcPts val="0"/>
              </a:spcAft>
              <a:buClr>
                <a:srgbClr val="00E9A9"/>
              </a:buClr>
              <a:buSzPts val="2800"/>
              <a:buNone/>
              <a:defRPr>
                <a:solidFill>
                  <a:srgbClr val="00E9A9"/>
                </a:solidFill>
              </a:defRPr>
            </a:lvl7pPr>
            <a:lvl8pPr lvl="7">
              <a:spcBef>
                <a:spcPts val="0"/>
              </a:spcBef>
              <a:spcAft>
                <a:spcPts val="0"/>
              </a:spcAft>
              <a:buClr>
                <a:srgbClr val="00E9A9"/>
              </a:buClr>
              <a:buSzPts val="2800"/>
              <a:buNone/>
              <a:defRPr>
                <a:solidFill>
                  <a:srgbClr val="00E9A9"/>
                </a:solidFill>
              </a:defRPr>
            </a:lvl8pPr>
            <a:lvl9pPr lvl="8">
              <a:spcBef>
                <a:spcPts val="0"/>
              </a:spcBef>
              <a:spcAft>
                <a:spcPts val="0"/>
              </a:spcAft>
              <a:buClr>
                <a:srgbClr val="00E9A9"/>
              </a:buClr>
              <a:buSzPts val="2800"/>
              <a:buNone/>
              <a:defRPr>
                <a:solidFill>
                  <a:srgbClr val="00E9A9"/>
                </a:solidFill>
              </a:defRPr>
            </a:lvl9pPr>
          </a:lstStyle>
          <a:p>
            <a:endParaRPr/>
          </a:p>
        </p:txBody>
      </p:sp>
      <p:pic>
        <p:nvPicPr>
          <p:cNvPr id="490" name="Google Shape;490;p82"/>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Elev8tiv master 1 1 1 1 1">
  <p:cSld name="TITLE_1_1_1_1_1">
    <p:bg>
      <p:bgPr>
        <a:solidFill>
          <a:schemeClr val="lt1"/>
        </a:solidFill>
        <a:effectLst/>
      </p:bgPr>
    </p:bg>
    <p:spTree>
      <p:nvGrpSpPr>
        <p:cNvPr id="1" name="Shape 491"/>
        <p:cNvGrpSpPr/>
        <p:nvPr/>
      </p:nvGrpSpPr>
      <p:grpSpPr>
        <a:xfrm>
          <a:off x="0" y="0"/>
          <a:ext cx="0" cy="0"/>
          <a:chOff x="0" y="0"/>
          <a:chExt cx="0" cy="0"/>
        </a:xfrm>
      </p:grpSpPr>
      <p:sp>
        <p:nvSpPr>
          <p:cNvPr id="492" name="Google Shape;492;p83"/>
          <p:cNvSpPr/>
          <p:nvPr/>
        </p:nvSpPr>
        <p:spPr>
          <a:xfrm>
            <a:off x="-76200" y="-8250"/>
            <a:ext cx="1379700" cy="36873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83"/>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494" name="Google Shape;494;p83"/>
          <p:cNvSpPr txBox="1">
            <a:spLocks noGrp="1"/>
          </p:cNvSpPr>
          <p:nvPr>
            <p:ph type="body" idx="1"/>
          </p:nvPr>
        </p:nvSpPr>
        <p:spPr>
          <a:xfrm>
            <a:off x="1676725" y="1111200"/>
            <a:ext cx="8223300" cy="2474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495" name="Google Shape;495;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96" name="Google Shape;496;p83"/>
          <p:cNvSpPr txBox="1">
            <a:spLocks noGrp="1"/>
          </p:cNvSpPr>
          <p:nvPr>
            <p:ph type="title"/>
          </p:nvPr>
        </p:nvSpPr>
        <p:spPr>
          <a:xfrm>
            <a:off x="1676725" y="445025"/>
            <a:ext cx="7239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500"/>
              <a:buNone/>
              <a:defRPr sz="2500">
                <a:solidFill>
                  <a:srgbClr val="404040"/>
                </a:solidFill>
              </a:defRPr>
            </a:lvl2pPr>
            <a:lvl3pPr lvl="2">
              <a:spcBef>
                <a:spcPts val="0"/>
              </a:spcBef>
              <a:spcAft>
                <a:spcPts val="0"/>
              </a:spcAft>
              <a:buClr>
                <a:srgbClr val="404040"/>
              </a:buClr>
              <a:buSzPts val="2500"/>
              <a:buNone/>
              <a:defRPr sz="2500">
                <a:solidFill>
                  <a:srgbClr val="404040"/>
                </a:solidFill>
              </a:defRPr>
            </a:lvl3pPr>
            <a:lvl4pPr lvl="3">
              <a:spcBef>
                <a:spcPts val="0"/>
              </a:spcBef>
              <a:spcAft>
                <a:spcPts val="0"/>
              </a:spcAft>
              <a:buClr>
                <a:srgbClr val="404040"/>
              </a:buClr>
              <a:buSzPts val="2500"/>
              <a:buNone/>
              <a:defRPr sz="2500">
                <a:solidFill>
                  <a:srgbClr val="404040"/>
                </a:solidFill>
              </a:defRPr>
            </a:lvl4pPr>
            <a:lvl5pPr lvl="4">
              <a:spcBef>
                <a:spcPts val="0"/>
              </a:spcBef>
              <a:spcAft>
                <a:spcPts val="0"/>
              </a:spcAft>
              <a:buClr>
                <a:srgbClr val="404040"/>
              </a:buClr>
              <a:buSzPts val="2500"/>
              <a:buNone/>
              <a:defRPr sz="2500">
                <a:solidFill>
                  <a:srgbClr val="404040"/>
                </a:solidFill>
              </a:defRPr>
            </a:lvl5pPr>
            <a:lvl6pPr lvl="5">
              <a:spcBef>
                <a:spcPts val="0"/>
              </a:spcBef>
              <a:spcAft>
                <a:spcPts val="0"/>
              </a:spcAft>
              <a:buClr>
                <a:srgbClr val="404040"/>
              </a:buClr>
              <a:buSzPts val="2500"/>
              <a:buNone/>
              <a:defRPr sz="2500">
                <a:solidFill>
                  <a:srgbClr val="404040"/>
                </a:solidFill>
              </a:defRPr>
            </a:lvl6pPr>
            <a:lvl7pPr lvl="6">
              <a:spcBef>
                <a:spcPts val="0"/>
              </a:spcBef>
              <a:spcAft>
                <a:spcPts val="0"/>
              </a:spcAft>
              <a:buClr>
                <a:srgbClr val="404040"/>
              </a:buClr>
              <a:buSzPts val="2500"/>
              <a:buNone/>
              <a:defRPr sz="2500">
                <a:solidFill>
                  <a:srgbClr val="404040"/>
                </a:solidFill>
              </a:defRPr>
            </a:lvl7pPr>
            <a:lvl8pPr lvl="7">
              <a:spcBef>
                <a:spcPts val="0"/>
              </a:spcBef>
              <a:spcAft>
                <a:spcPts val="0"/>
              </a:spcAft>
              <a:buClr>
                <a:srgbClr val="404040"/>
              </a:buClr>
              <a:buSzPts val="2500"/>
              <a:buNone/>
              <a:defRPr sz="2500">
                <a:solidFill>
                  <a:srgbClr val="404040"/>
                </a:solidFill>
              </a:defRPr>
            </a:lvl8pPr>
            <a:lvl9pPr lvl="8">
              <a:spcBef>
                <a:spcPts val="0"/>
              </a:spcBef>
              <a:spcAft>
                <a:spcPts val="0"/>
              </a:spcAft>
              <a:buClr>
                <a:srgbClr val="404040"/>
              </a:buClr>
              <a:buSzPts val="2500"/>
              <a:buNone/>
              <a:defRPr sz="2500">
                <a:solidFill>
                  <a:srgbClr val="404040"/>
                </a:solidFill>
              </a:defRPr>
            </a:lvl9pPr>
          </a:lstStyle>
          <a:p>
            <a:endParaRPr/>
          </a:p>
        </p:txBody>
      </p:sp>
      <p:pic>
        <p:nvPicPr>
          <p:cNvPr id="497" name="Google Shape;497;p83"/>
          <p:cNvPicPr preferRelativeResize="0"/>
          <p:nvPr/>
        </p:nvPicPr>
        <p:blipFill>
          <a:blip r:embed="rId3">
            <a:alphaModFix/>
          </a:blip>
          <a:stretch>
            <a:fillRect/>
          </a:stretch>
        </p:blipFill>
        <p:spPr>
          <a:xfrm>
            <a:off x="-13712" y="81575"/>
            <a:ext cx="1254723" cy="93614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Elev8tiv master 1 1 1 1 1 3">
  <p:cSld name="TITLE_1_1_1_1_1_3">
    <p:bg>
      <p:bgPr>
        <a:solidFill>
          <a:schemeClr val="lt1"/>
        </a:solidFill>
        <a:effectLst/>
      </p:bgPr>
    </p:bg>
    <p:spTree>
      <p:nvGrpSpPr>
        <p:cNvPr id="1" name="Shape 498"/>
        <p:cNvGrpSpPr/>
        <p:nvPr/>
      </p:nvGrpSpPr>
      <p:grpSpPr>
        <a:xfrm>
          <a:off x="0" y="0"/>
          <a:ext cx="0" cy="0"/>
          <a:chOff x="0" y="0"/>
          <a:chExt cx="0" cy="0"/>
        </a:xfrm>
      </p:grpSpPr>
      <p:sp>
        <p:nvSpPr>
          <p:cNvPr id="499" name="Google Shape;499;p84"/>
          <p:cNvSpPr/>
          <p:nvPr/>
        </p:nvSpPr>
        <p:spPr>
          <a:xfrm>
            <a:off x="0" y="3536450"/>
            <a:ext cx="9144000" cy="142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84"/>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501" name="Google Shape;501;p84"/>
          <p:cNvSpPr txBox="1">
            <a:spLocks noGrp="1"/>
          </p:cNvSpPr>
          <p:nvPr>
            <p:ph type="body" idx="1"/>
          </p:nvPr>
        </p:nvSpPr>
        <p:spPr>
          <a:xfrm>
            <a:off x="311850" y="784263"/>
            <a:ext cx="8520300" cy="2474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02" name="Google Shape;502;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03" name="Google Shape;503;p84"/>
          <p:cNvSpPr txBox="1">
            <a:spLocks noGrp="1"/>
          </p:cNvSpPr>
          <p:nvPr>
            <p:ph type="title"/>
          </p:nvPr>
        </p:nvSpPr>
        <p:spPr>
          <a:xfrm>
            <a:off x="310275" y="211575"/>
            <a:ext cx="72522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500"/>
              <a:buNone/>
              <a:defRPr sz="2500">
                <a:solidFill>
                  <a:srgbClr val="404040"/>
                </a:solidFill>
              </a:defRPr>
            </a:lvl2pPr>
            <a:lvl3pPr lvl="2">
              <a:spcBef>
                <a:spcPts val="0"/>
              </a:spcBef>
              <a:spcAft>
                <a:spcPts val="0"/>
              </a:spcAft>
              <a:buClr>
                <a:srgbClr val="404040"/>
              </a:buClr>
              <a:buSzPts val="2500"/>
              <a:buNone/>
              <a:defRPr sz="2500">
                <a:solidFill>
                  <a:srgbClr val="404040"/>
                </a:solidFill>
              </a:defRPr>
            </a:lvl3pPr>
            <a:lvl4pPr lvl="3">
              <a:spcBef>
                <a:spcPts val="0"/>
              </a:spcBef>
              <a:spcAft>
                <a:spcPts val="0"/>
              </a:spcAft>
              <a:buClr>
                <a:srgbClr val="404040"/>
              </a:buClr>
              <a:buSzPts val="2500"/>
              <a:buNone/>
              <a:defRPr sz="2500">
                <a:solidFill>
                  <a:srgbClr val="404040"/>
                </a:solidFill>
              </a:defRPr>
            </a:lvl4pPr>
            <a:lvl5pPr lvl="4">
              <a:spcBef>
                <a:spcPts val="0"/>
              </a:spcBef>
              <a:spcAft>
                <a:spcPts val="0"/>
              </a:spcAft>
              <a:buClr>
                <a:srgbClr val="404040"/>
              </a:buClr>
              <a:buSzPts val="2500"/>
              <a:buNone/>
              <a:defRPr sz="2500">
                <a:solidFill>
                  <a:srgbClr val="404040"/>
                </a:solidFill>
              </a:defRPr>
            </a:lvl5pPr>
            <a:lvl6pPr lvl="5">
              <a:spcBef>
                <a:spcPts val="0"/>
              </a:spcBef>
              <a:spcAft>
                <a:spcPts val="0"/>
              </a:spcAft>
              <a:buClr>
                <a:srgbClr val="404040"/>
              </a:buClr>
              <a:buSzPts val="2500"/>
              <a:buNone/>
              <a:defRPr sz="2500">
                <a:solidFill>
                  <a:srgbClr val="404040"/>
                </a:solidFill>
              </a:defRPr>
            </a:lvl6pPr>
            <a:lvl7pPr lvl="6">
              <a:spcBef>
                <a:spcPts val="0"/>
              </a:spcBef>
              <a:spcAft>
                <a:spcPts val="0"/>
              </a:spcAft>
              <a:buClr>
                <a:srgbClr val="404040"/>
              </a:buClr>
              <a:buSzPts val="2500"/>
              <a:buNone/>
              <a:defRPr sz="2500">
                <a:solidFill>
                  <a:srgbClr val="404040"/>
                </a:solidFill>
              </a:defRPr>
            </a:lvl7pPr>
            <a:lvl8pPr lvl="7">
              <a:spcBef>
                <a:spcPts val="0"/>
              </a:spcBef>
              <a:spcAft>
                <a:spcPts val="0"/>
              </a:spcAft>
              <a:buClr>
                <a:srgbClr val="404040"/>
              </a:buClr>
              <a:buSzPts val="2500"/>
              <a:buNone/>
              <a:defRPr sz="2500">
                <a:solidFill>
                  <a:srgbClr val="404040"/>
                </a:solidFill>
              </a:defRPr>
            </a:lvl8pPr>
            <a:lvl9pPr lvl="8">
              <a:spcBef>
                <a:spcPts val="0"/>
              </a:spcBef>
              <a:spcAft>
                <a:spcPts val="0"/>
              </a:spcAft>
              <a:buClr>
                <a:srgbClr val="404040"/>
              </a:buClr>
              <a:buSzPts val="2500"/>
              <a:buNone/>
              <a:defRPr sz="2500">
                <a:solidFill>
                  <a:srgbClr val="404040"/>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Elev8tiv master 1 1 1 1 3 2 1 2">
  <p:cSld name="TITLE_1_1_4_1_1_1_1_2">
    <p:bg>
      <p:bgPr>
        <a:solidFill>
          <a:schemeClr val="lt1"/>
        </a:solidFill>
        <a:effectLst/>
      </p:bgPr>
    </p:bg>
    <p:spTree>
      <p:nvGrpSpPr>
        <p:cNvPr id="1" name="Shape 504"/>
        <p:cNvGrpSpPr/>
        <p:nvPr/>
      </p:nvGrpSpPr>
      <p:grpSpPr>
        <a:xfrm>
          <a:off x="0" y="0"/>
          <a:ext cx="0" cy="0"/>
          <a:chOff x="0" y="0"/>
          <a:chExt cx="0" cy="0"/>
        </a:xfrm>
      </p:grpSpPr>
      <p:sp>
        <p:nvSpPr>
          <p:cNvPr id="505" name="Google Shape;505;p85"/>
          <p:cNvSpPr/>
          <p:nvPr/>
        </p:nvSpPr>
        <p:spPr>
          <a:xfrm>
            <a:off x="0" y="0"/>
            <a:ext cx="9144000" cy="1141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5"/>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07" name="Google Shape;507;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08" name="Google Shape;508;p85"/>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09" name="Google Shape;509;p85"/>
          <p:cNvPicPr preferRelativeResize="0"/>
          <p:nvPr/>
        </p:nvPicPr>
        <p:blipFill>
          <a:blip r:embed="rId2">
            <a:alphaModFix/>
          </a:blip>
          <a:stretch>
            <a:fillRect/>
          </a:stretch>
        </p:blipFill>
        <p:spPr>
          <a:xfrm>
            <a:off x="7766425" y="106650"/>
            <a:ext cx="1254723" cy="93614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Elev8tiv master 1 1 1 1 3 2 1 2 1">
  <p:cSld name="TITLE_1_1_4_1_1_1_1_2_1">
    <p:bg>
      <p:bgPr>
        <a:solidFill>
          <a:schemeClr val="lt1"/>
        </a:solidFill>
        <a:effectLst/>
      </p:bgPr>
    </p:bg>
    <p:spTree>
      <p:nvGrpSpPr>
        <p:cNvPr id="1" name="Shape 510"/>
        <p:cNvGrpSpPr/>
        <p:nvPr/>
      </p:nvGrpSpPr>
      <p:grpSpPr>
        <a:xfrm>
          <a:off x="0" y="0"/>
          <a:ext cx="0" cy="0"/>
          <a:chOff x="0" y="0"/>
          <a:chExt cx="0" cy="0"/>
        </a:xfrm>
      </p:grpSpPr>
      <p:sp>
        <p:nvSpPr>
          <p:cNvPr id="511" name="Google Shape;511;p86"/>
          <p:cNvSpPr/>
          <p:nvPr/>
        </p:nvSpPr>
        <p:spPr>
          <a:xfrm>
            <a:off x="7749250" y="0"/>
            <a:ext cx="1388700" cy="51435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6"/>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13" name="Google Shape;513;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14" name="Google Shape;514;p86"/>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800"/>
              <a:buNone/>
              <a:defRPr>
                <a:solidFill>
                  <a:srgbClr val="404040"/>
                </a:solidFill>
              </a:defRPr>
            </a:lvl2pPr>
            <a:lvl3pPr lvl="2">
              <a:spcBef>
                <a:spcPts val="0"/>
              </a:spcBef>
              <a:spcAft>
                <a:spcPts val="0"/>
              </a:spcAft>
              <a:buClr>
                <a:srgbClr val="404040"/>
              </a:buClr>
              <a:buSzPts val="2800"/>
              <a:buNone/>
              <a:defRPr>
                <a:solidFill>
                  <a:srgbClr val="404040"/>
                </a:solidFill>
              </a:defRPr>
            </a:lvl3pPr>
            <a:lvl4pPr lvl="3">
              <a:spcBef>
                <a:spcPts val="0"/>
              </a:spcBef>
              <a:spcAft>
                <a:spcPts val="0"/>
              </a:spcAft>
              <a:buClr>
                <a:srgbClr val="404040"/>
              </a:buClr>
              <a:buSzPts val="2800"/>
              <a:buNone/>
              <a:defRPr>
                <a:solidFill>
                  <a:srgbClr val="404040"/>
                </a:solidFill>
              </a:defRPr>
            </a:lvl4pPr>
            <a:lvl5pPr lvl="4">
              <a:spcBef>
                <a:spcPts val="0"/>
              </a:spcBef>
              <a:spcAft>
                <a:spcPts val="0"/>
              </a:spcAft>
              <a:buClr>
                <a:srgbClr val="404040"/>
              </a:buClr>
              <a:buSzPts val="2800"/>
              <a:buNone/>
              <a:defRPr>
                <a:solidFill>
                  <a:srgbClr val="404040"/>
                </a:solidFill>
              </a:defRPr>
            </a:lvl5pPr>
            <a:lvl6pPr lvl="5">
              <a:spcBef>
                <a:spcPts val="0"/>
              </a:spcBef>
              <a:spcAft>
                <a:spcPts val="0"/>
              </a:spcAft>
              <a:buClr>
                <a:srgbClr val="404040"/>
              </a:buClr>
              <a:buSzPts val="2800"/>
              <a:buNone/>
              <a:defRPr>
                <a:solidFill>
                  <a:srgbClr val="404040"/>
                </a:solidFill>
              </a:defRPr>
            </a:lvl6pPr>
            <a:lvl7pPr lvl="6">
              <a:spcBef>
                <a:spcPts val="0"/>
              </a:spcBef>
              <a:spcAft>
                <a:spcPts val="0"/>
              </a:spcAft>
              <a:buClr>
                <a:srgbClr val="404040"/>
              </a:buClr>
              <a:buSzPts val="2800"/>
              <a:buNone/>
              <a:defRPr>
                <a:solidFill>
                  <a:srgbClr val="404040"/>
                </a:solidFill>
              </a:defRPr>
            </a:lvl7pPr>
            <a:lvl8pPr lvl="7">
              <a:spcBef>
                <a:spcPts val="0"/>
              </a:spcBef>
              <a:spcAft>
                <a:spcPts val="0"/>
              </a:spcAft>
              <a:buClr>
                <a:srgbClr val="404040"/>
              </a:buClr>
              <a:buSzPts val="2800"/>
              <a:buNone/>
              <a:defRPr>
                <a:solidFill>
                  <a:srgbClr val="404040"/>
                </a:solidFill>
              </a:defRPr>
            </a:lvl8pPr>
            <a:lvl9pPr lvl="8">
              <a:spcBef>
                <a:spcPts val="0"/>
              </a:spcBef>
              <a:spcAft>
                <a:spcPts val="0"/>
              </a:spcAft>
              <a:buClr>
                <a:srgbClr val="404040"/>
              </a:buClr>
              <a:buSzPts val="2800"/>
              <a:buNone/>
              <a:defRPr>
                <a:solidFill>
                  <a:srgbClr val="404040"/>
                </a:solidFill>
              </a:defRPr>
            </a:lvl9pPr>
          </a:lstStyle>
          <a:p>
            <a:endParaRPr/>
          </a:p>
        </p:txBody>
      </p:sp>
      <p:pic>
        <p:nvPicPr>
          <p:cNvPr id="515" name="Google Shape;515;p86"/>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Elev8tiv master 1 1 1 1 1 2">
  <p:cSld name="TITLE_1_1_1_1_1_2">
    <p:bg>
      <p:bgPr>
        <a:solidFill>
          <a:srgbClr val="404040"/>
        </a:solidFill>
        <a:effectLst/>
      </p:bgPr>
    </p:bg>
    <p:spTree>
      <p:nvGrpSpPr>
        <p:cNvPr id="1" name="Shape 516"/>
        <p:cNvGrpSpPr/>
        <p:nvPr/>
      </p:nvGrpSpPr>
      <p:grpSpPr>
        <a:xfrm>
          <a:off x="0" y="0"/>
          <a:ext cx="0" cy="0"/>
          <a:chOff x="0" y="0"/>
          <a:chExt cx="0" cy="0"/>
        </a:xfrm>
      </p:grpSpPr>
      <p:pic>
        <p:nvPicPr>
          <p:cNvPr id="517" name="Google Shape;517;p87"/>
          <p:cNvPicPr preferRelativeResize="0"/>
          <p:nvPr/>
        </p:nvPicPr>
        <p:blipFill>
          <a:blip r:embed="rId2">
            <a:alphaModFix/>
          </a:blip>
          <a:stretch>
            <a:fillRect/>
          </a:stretch>
        </p:blipFill>
        <p:spPr>
          <a:xfrm>
            <a:off x="0" y="3679041"/>
            <a:ext cx="9144003" cy="1464469"/>
          </a:xfrm>
          <a:prstGeom prst="rect">
            <a:avLst/>
          </a:prstGeom>
          <a:noFill/>
          <a:ln>
            <a:noFill/>
          </a:ln>
        </p:spPr>
      </p:pic>
      <p:sp>
        <p:nvSpPr>
          <p:cNvPr id="518" name="Google Shape;518;p87"/>
          <p:cNvSpPr txBox="1">
            <a:spLocks noGrp="1"/>
          </p:cNvSpPr>
          <p:nvPr>
            <p:ph type="body" idx="1"/>
          </p:nvPr>
        </p:nvSpPr>
        <p:spPr>
          <a:xfrm>
            <a:off x="311700" y="1012350"/>
            <a:ext cx="8520300" cy="2474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519" name="Google Shape;519;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0" name="Google Shape;520;p87"/>
          <p:cNvSpPr txBox="1">
            <a:spLocks noGrp="1"/>
          </p:cNvSpPr>
          <p:nvPr>
            <p:ph type="title"/>
          </p:nvPr>
        </p:nvSpPr>
        <p:spPr>
          <a:xfrm>
            <a:off x="311700" y="439650"/>
            <a:ext cx="72522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521" name="Google Shape;521;p87"/>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Elev8tiv master 1 1 1 1 1 2 2">
  <p:cSld name="TITLE_1_1_1_1_1_2_2">
    <p:bg>
      <p:bgPr>
        <a:solidFill>
          <a:srgbClr val="404040"/>
        </a:solidFill>
        <a:effectLst/>
      </p:bgPr>
    </p:bg>
    <p:spTree>
      <p:nvGrpSpPr>
        <p:cNvPr id="1" name="Shape 522"/>
        <p:cNvGrpSpPr/>
        <p:nvPr/>
      </p:nvGrpSpPr>
      <p:grpSpPr>
        <a:xfrm>
          <a:off x="0" y="0"/>
          <a:ext cx="0" cy="0"/>
          <a:chOff x="0" y="0"/>
          <a:chExt cx="0" cy="0"/>
        </a:xfrm>
      </p:grpSpPr>
      <p:pic>
        <p:nvPicPr>
          <p:cNvPr id="523" name="Google Shape;523;p88"/>
          <p:cNvPicPr preferRelativeResize="0"/>
          <p:nvPr/>
        </p:nvPicPr>
        <p:blipFill>
          <a:blip r:embed="rId2">
            <a:alphaModFix/>
          </a:blip>
          <a:stretch>
            <a:fillRect/>
          </a:stretch>
        </p:blipFill>
        <p:spPr>
          <a:xfrm>
            <a:off x="0" y="2"/>
            <a:ext cx="7702400" cy="1233575"/>
          </a:xfrm>
          <a:prstGeom prst="rect">
            <a:avLst/>
          </a:prstGeom>
          <a:noFill/>
          <a:ln>
            <a:noFill/>
          </a:ln>
        </p:spPr>
      </p:pic>
      <p:sp>
        <p:nvSpPr>
          <p:cNvPr id="524" name="Google Shape;52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525" name="Google Shape;525;p88"/>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Elev8tiv master 1 1 1 1 1 2 1">
  <p:cSld name="TITLE_1_1_1_1_1_2_1">
    <p:bg>
      <p:bgPr>
        <a:solidFill>
          <a:srgbClr val="404040"/>
        </a:solidFill>
        <a:effectLst/>
      </p:bgPr>
    </p:bg>
    <p:spTree>
      <p:nvGrpSpPr>
        <p:cNvPr id="1" name="Shape 526"/>
        <p:cNvGrpSpPr/>
        <p:nvPr/>
      </p:nvGrpSpPr>
      <p:grpSpPr>
        <a:xfrm>
          <a:off x="0" y="0"/>
          <a:ext cx="0" cy="0"/>
          <a:chOff x="0" y="0"/>
          <a:chExt cx="0" cy="0"/>
        </a:xfrm>
      </p:grpSpPr>
      <p:pic>
        <p:nvPicPr>
          <p:cNvPr id="527" name="Google Shape;527;p89"/>
          <p:cNvPicPr preferRelativeResize="0"/>
          <p:nvPr/>
        </p:nvPicPr>
        <p:blipFill>
          <a:blip r:embed="rId2">
            <a:alphaModFix/>
          </a:blip>
          <a:stretch>
            <a:fillRect/>
          </a:stretch>
        </p:blipFill>
        <p:spPr>
          <a:xfrm>
            <a:off x="0" y="4120775"/>
            <a:ext cx="7749248" cy="1022725"/>
          </a:xfrm>
          <a:prstGeom prst="rect">
            <a:avLst/>
          </a:prstGeom>
          <a:noFill/>
          <a:ln>
            <a:noFill/>
          </a:ln>
        </p:spPr>
      </p:pic>
      <p:sp>
        <p:nvSpPr>
          <p:cNvPr id="528" name="Google Shape;528;p89"/>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529" name="Google Shape;529;p89"/>
          <p:cNvSpPr txBox="1">
            <a:spLocks noGrp="1"/>
          </p:cNvSpPr>
          <p:nvPr>
            <p:ph type="body" idx="2"/>
          </p:nvPr>
        </p:nvSpPr>
        <p:spPr>
          <a:xfrm>
            <a:off x="311700" y="1152475"/>
            <a:ext cx="8520300" cy="2474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530" name="Google Shape;530;p89"/>
          <p:cNvSpPr txBox="1">
            <a:spLocks noGrp="1"/>
          </p:cNvSpPr>
          <p:nvPr>
            <p:ph type="title"/>
          </p:nvPr>
        </p:nvSpPr>
        <p:spPr>
          <a:xfrm>
            <a:off x="311700" y="445025"/>
            <a:ext cx="72522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531" name="Google Shape;531;p89"/>
          <p:cNvPicPr preferRelativeResize="0"/>
          <p:nvPr/>
        </p:nvPicPr>
        <p:blipFill>
          <a:blip r:embed="rId3">
            <a:alphaModFix/>
          </a:blip>
          <a:stretch>
            <a:fillRect/>
          </a:stretch>
        </p:blipFill>
        <p:spPr>
          <a:xfrm>
            <a:off x="7804725" y="4120775"/>
            <a:ext cx="1254723" cy="93614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Elev8tiv master 1 1 1 1 1 1">
  <p:cSld name="TITLE_1_1_1_1_1_1">
    <p:bg>
      <p:bgPr>
        <a:solidFill>
          <a:srgbClr val="404040"/>
        </a:solidFill>
        <a:effectLst/>
      </p:bgPr>
    </p:bg>
    <p:spTree>
      <p:nvGrpSpPr>
        <p:cNvPr id="1" name="Shape 532"/>
        <p:cNvGrpSpPr/>
        <p:nvPr/>
      </p:nvGrpSpPr>
      <p:grpSpPr>
        <a:xfrm>
          <a:off x="0" y="0"/>
          <a:ext cx="0" cy="0"/>
          <a:chOff x="0" y="0"/>
          <a:chExt cx="0" cy="0"/>
        </a:xfrm>
      </p:grpSpPr>
      <p:sp>
        <p:nvSpPr>
          <p:cNvPr id="533" name="Google Shape;533;p90"/>
          <p:cNvSpPr txBox="1">
            <a:spLocks noGrp="1"/>
          </p:cNvSpPr>
          <p:nvPr>
            <p:ph type="subTitle" idx="1"/>
          </p:nvPr>
        </p:nvSpPr>
        <p:spPr>
          <a:xfrm>
            <a:off x="3254800" y="2834125"/>
            <a:ext cx="55773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6A2C70"/>
              </a:buClr>
              <a:buSzPts val="2800"/>
              <a:buNone/>
              <a:defRPr sz="2800">
                <a:solidFill>
                  <a:srgbClr val="6A2C70"/>
                </a:solidFill>
              </a:defRPr>
            </a:lvl1pPr>
            <a:lvl2pPr lvl="1" algn="ctr">
              <a:lnSpc>
                <a:spcPct val="100000"/>
              </a:lnSpc>
              <a:spcBef>
                <a:spcPts val="0"/>
              </a:spcBef>
              <a:spcAft>
                <a:spcPts val="0"/>
              </a:spcAft>
              <a:buClr>
                <a:srgbClr val="6A2C70"/>
              </a:buClr>
              <a:buSzPts val="2800"/>
              <a:buNone/>
              <a:defRPr sz="2800">
                <a:solidFill>
                  <a:srgbClr val="6A2C70"/>
                </a:solidFill>
              </a:defRPr>
            </a:lvl2pPr>
            <a:lvl3pPr lvl="2" algn="ctr">
              <a:lnSpc>
                <a:spcPct val="100000"/>
              </a:lnSpc>
              <a:spcBef>
                <a:spcPts val="0"/>
              </a:spcBef>
              <a:spcAft>
                <a:spcPts val="0"/>
              </a:spcAft>
              <a:buClr>
                <a:srgbClr val="6A2C70"/>
              </a:buClr>
              <a:buSzPts val="2800"/>
              <a:buNone/>
              <a:defRPr sz="2800">
                <a:solidFill>
                  <a:srgbClr val="6A2C70"/>
                </a:solidFill>
              </a:defRPr>
            </a:lvl3pPr>
            <a:lvl4pPr lvl="3" algn="ctr">
              <a:lnSpc>
                <a:spcPct val="100000"/>
              </a:lnSpc>
              <a:spcBef>
                <a:spcPts val="0"/>
              </a:spcBef>
              <a:spcAft>
                <a:spcPts val="0"/>
              </a:spcAft>
              <a:buClr>
                <a:srgbClr val="6A2C70"/>
              </a:buClr>
              <a:buSzPts val="2800"/>
              <a:buNone/>
              <a:defRPr sz="2800">
                <a:solidFill>
                  <a:srgbClr val="6A2C70"/>
                </a:solidFill>
              </a:defRPr>
            </a:lvl4pPr>
            <a:lvl5pPr lvl="4" algn="ctr">
              <a:lnSpc>
                <a:spcPct val="100000"/>
              </a:lnSpc>
              <a:spcBef>
                <a:spcPts val="0"/>
              </a:spcBef>
              <a:spcAft>
                <a:spcPts val="0"/>
              </a:spcAft>
              <a:buClr>
                <a:srgbClr val="6A2C70"/>
              </a:buClr>
              <a:buSzPts val="2800"/>
              <a:buNone/>
              <a:defRPr sz="2800">
                <a:solidFill>
                  <a:srgbClr val="6A2C70"/>
                </a:solidFill>
              </a:defRPr>
            </a:lvl5pPr>
            <a:lvl6pPr lvl="5" algn="ctr">
              <a:lnSpc>
                <a:spcPct val="100000"/>
              </a:lnSpc>
              <a:spcBef>
                <a:spcPts val="0"/>
              </a:spcBef>
              <a:spcAft>
                <a:spcPts val="0"/>
              </a:spcAft>
              <a:buClr>
                <a:srgbClr val="6A2C70"/>
              </a:buClr>
              <a:buSzPts val="2800"/>
              <a:buNone/>
              <a:defRPr sz="2800">
                <a:solidFill>
                  <a:srgbClr val="6A2C70"/>
                </a:solidFill>
              </a:defRPr>
            </a:lvl6pPr>
            <a:lvl7pPr lvl="6" algn="ctr">
              <a:lnSpc>
                <a:spcPct val="100000"/>
              </a:lnSpc>
              <a:spcBef>
                <a:spcPts val="0"/>
              </a:spcBef>
              <a:spcAft>
                <a:spcPts val="0"/>
              </a:spcAft>
              <a:buClr>
                <a:srgbClr val="6A2C70"/>
              </a:buClr>
              <a:buSzPts val="2800"/>
              <a:buNone/>
              <a:defRPr sz="2800">
                <a:solidFill>
                  <a:srgbClr val="6A2C70"/>
                </a:solidFill>
              </a:defRPr>
            </a:lvl7pPr>
            <a:lvl8pPr lvl="7" algn="ctr">
              <a:lnSpc>
                <a:spcPct val="100000"/>
              </a:lnSpc>
              <a:spcBef>
                <a:spcPts val="0"/>
              </a:spcBef>
              <a:spcAft>
                <a:spcPts val="0"/>
              </a:spcAft>
              <a:buClr>
                <a:srgbClr val="6A2C70"/>
              </a:buClr>
              <a:buSzPts val="2800"/>
              <a:buNone/>
              <a:defRPr sz="2800">
                <a:solidFill>
                  <a:srgbClr val="6A2C70"/>
                </a:solidFill>
              </a:defRPr>
            </a:lvl8pPr>
            <a:lvl9pPr lvl="8" algn="ctr">
              <a:lnSpc>
                <a:spcPct val="100000"/>
              </a:lnSpc>
              <a:spcBef>
                <a:spcPts val="0"/>
              </a:spcBef>
              <a:spcAft>
                <a:spcPts val="0"/>
              </a:spcAft>
              <a:buClr>
                <a:srgbClr val="6A2C70"/>
              </a:buClr>
              <a:buSzPts val="2800"/>
              <a:buNone/>
              <a:defRPr sz="2800">
                <a:solidFill>
                  <a:srgbClr val="6A2C70"/>
                </a:solidFill>
              </a:defRPr>
            </a:lvl9pPr>
          </a:lstStyle>
          <a:p>
            <a:endParaRPr/>
          </a:p>
        </p:txBody>
      </p:sp>
      <p:sp>
        <p:nvSpPr>
          <p:cNvPr id="534" name="Google Shape;534;p90"/>
          <p:cNvSpPr txBox="1">
            <a:spLocks noGrp="1"/>
          </p:cNvSpPr>
          <p:nvPr>
            <p:ph type="body" idx="2"/>
          </p:nvPr>
        </p:nvSpPr>
        <p:spPr>
          <a:xfrm>
            <a:off x="311700" y="1152475"/>
            <a:ext cx="8520300" cy="17919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BCDE"/>
              </a:buClr>
              <a:buSzPts val="1800"/>
              <a:buChar char="●"/>
              <a:defRPr sz="1800">
                <a:solidFill>
                  <a:srgbClr val="00BCDE"/>
                </a:solidFill>
              </a:defRPr>
            </a:lvl1pPr>
            <a:lvl2pPr marL="914400" lvl="1" indent="-317500">
              <a:lnSpc>
                <a:spcPct val="115000"/>
              </a:lnSpc>
              <a:spcBef>
                <a:spcPts val="0"/>
              </a:spcBef>
              <a:spcAft>
                <a:spcPts val="0"/>
              </a:spcAft>
              <a:buClr>
                <a:srgbClr val="00BCDE"/>
              </a:buClr>
              <a:buSzPts val="1400"/>
              <a:buChar char="○"/>
              <a:defRPr>
                <a:solidFill>
                  <a:srgbClr val="00BCDE"/>
                </a:solidFill>
              </a:defRPr>
            </a:lvl2pPr>
            <a:lvl3pPr marL="1371600" lvl="2" indent="-317500">
              <a:lnSpc>
                <a:spcPct val="115000"/>
              </a:lnSpc>
              <a:spcBef>
                <a:spcPts val="0"/>
              </a:spcBef>
              <a:spcAft>
                <a:spcPts val="0"/>
              </a:spcAft>
              <a:buClr>
                <a:srgbClr val="00BCDE"/>
              </a:buClr>
              <a:buSzPts val="1400"/>
              <a:buChar char="■"/>
              <a:defRPr>
                <a:solidFill>
                  <a:srgbClr val="00BCDE"/>
                </a:solidFill>
              </a:defRPr>
            </a:lvl3pPr>
            <a:lvl4pPr marL="1828800" lvl="3" indent="-317500">
              <a:lnSpc>
                <a:spcPct val="115000"/>
              </a:lnSpc>
              <a:spcBef>
                <a:spcPts val="0"/>
              </a:spcBef>
              <a:spcAft>
                <a:spcPts val="0"/>
              </a:spcAft>
              <a:buClr>
                <a:srgbClr val="00BCDE"/>
              </a:buClr>
              <a:buSzPts val="1400"/>
              <a:buChar char="●"/>
              <a:defRPr>
                <a:solidFill>
                  <a:srgbClr val="00BCDE"/>
                </a:solidFill>
              </a:defRPr>
            </a:lvl4pPr>
            <a:lvl5pPr marL="2286000" lvl="4" indent="-317500">
              <a:lnSpc>
                <a:spcPct val="115000"/>
              </a:lnSpc>
              <a:spcBef>
                <a:spcPts val="0"/>
              </a:spcBef>
              <a:spcAft>
                <a:spcPts val="0"/>
              </a:spcAft>
              <a:buClr>
                <a:srgbClr val="00BCDE"/>
              </a:buClr>
              <a:buSzPts val="1400"/>
              <a:buChar char="○"/>
              <a:defRPr>
                <a:solidFill>
                  <a:srgbClr val="00BCDE"/>
                </a:solidFill>
              </a:defRPr>
            </a:lvl5pPr>
            <a:lvl6pPr marL="2743200" lvl="5" indent="-317500">
              <a:lnSpc>
                <a:spcPct val="115000"/>
              </a:lnSpc>
              <a:spcBef>
                <a:spcPts val="0"/>
              </a:spcBef>
              <a:spcAft>
                <a:spcPts val="0"/>
              </a:spcAft>
              <a:buClr>
                <a:srgbClr val="00BCDE"/>
              </a:buClr>
              <a:buSzPts val="1400"/>
              <a:buChar char="■"/>
              <a:defRPr>
                <a:solidFill>
                  <a:srgbClr val="00BCDE"/>
                </a:solidFill>
              </a:defRPr>
            </a:lvl6pPr>
            <a:lvl7pPr marL="3200400" lvl="6" indent="-317500">
              <a:lnSpc>
                <a:spcPct val="115000"/>
              </a:lnSpc>
              <a:spcBef>
                <a:spcPts val="0"/>
              </a:spcBef>
              <a:spcAft>
                <a:spcPts val="0"/>
              </a:spcAft>
              <a:buClr>
                <a:srgbClr val="00BCDE"/>
              </a:buClr>
              <a:buSzPts val="1400"/>
              <a:buChar char="●"/>
              <a:defRPr>
                <a:solidFill>
                  <a:srgbClr val="00BCDE"/>
                </a:solidFill>
              </a:defRPr>
            </a:lvl7pPr>
            <a:lvl8pPr marL="3657600" lvl="7" indent="-317500">
              <a:lnSpc>
                <a:spcPct val="115000"/>
              </a:lnSpc>
              <a:spcBef>
                <a:spcPts val="0"/>
              </a:spcBef>
              <a:spcAft>
                <a:spcPts val="0"/>
              </a:spcAft>
              <a:buClr>
                <a:srgbClr val="00BCDE"/>
              </a:buClr>
              <a:buSzPts val="1400"/>
              <a:buChar char="○"/>
              <a:defRPr>
                <a:solidFill>
                  <a:srgbClr val="00BCDE"/>
                </a:solidFill>
              </a:defRPr>
            </a:lvl8pPr>
            <a:lvl9pPr marL="4114800" lvl="8" indent="-31750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535" name="Google Shape;535;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36" name="Google Shape;536;p90"/>
          <p:cNvSpPr txBox="1">
            <a:spLocks noGrp="1"/>
          </p:cNvSpPr>
          <p:nvPr>
            <p:ph type="title"/>
          </p:nvPr>
        </p:nvSpPr>
        <p:spPr>
          <a:xfrm>
            <a:off x="311700" y="434500"/>
            <a:ext cx="72522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E9A9"/>
              </a:buClr>
              <a:buSzPts val="2500"/>
              <a:buNone/>
              <a:defRPr sz="2500">
                <a:solidFill>
                  <a:srgbClr val="00E9A9"/>
                </a:solidFill>
              </a:defRPr>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pic>
        <p:nvPicPr>
          <p:cNvPr id="537" name="Google Shape;537;p90"/>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538" name="Google Shape;538;p9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Elev8tiv master 1 1 1 1 1 1 1">
  <p:cSld name="TITLE_1_1_1_1_1_1_1">
    <p:bg>
      <p:bgPr>
        <a:solidFill>
          <a:schemeClr val="lt1"/>
        </a:solidFill>
        <a:effectLst/>
      </p:bgPr>
    </p:bg>
    <p:spTree>
      <p:nvGrpSpPr>
        <p:cNvPr id="1" name="Shape 539"/>
        <p:cNvGrpSpPr/>
        <p:nvPr/>
      </p:nvGrpSpPr>
      <p:grpSpPr>
        <a:xfrm>
          <a:off x="0" y="0"/>
          <a:ext cx="0" cy="0"/>
          <a:chOff x="0" y="0"/>
          <a:chExt cx="0" cy="0"/>
        </a:xfrm>
      </p:grpSpPr>
      <p:sp>
        <p:nvSpPr>
          <p:cNvPr id="540" name="Google Shape;540;p91"/>
          <p:cNvSpPr/>
          <p:nvPr/>
        </p:nvSpPr>
        <p:spPr>
          <a:xfrm>
            <a:off x="7737900" y="0"/>
            <a:ext cx="1406100" cy="3097800"/>
          </a:xfrm>
          <a:prstGeom prst="rect">
            <a:avLst/>
          </a:prstGeom>
          <a:solidFill>
            <a:srgbClr val="4040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1"/>
          <p:cNvSpPr txBox="1">
            <a:spLocks noGrp="1"/>
          </p:cNvSpPr>
          <p:nvPr>
            <p:ph type="body" idx="1"/>
          </p:nvPr>
        </p:nvSpPr>
        <p:spPr>
          <a:xfrm>
            <a:off x="265075" y="924550"/>
            <a:ext cx="8520300" cy="17919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04040"/>
              </a:buClr>
              <a:buSzPts val="1800"/>
              <a:buChar char="●"/>
              <a:defRPr sz="1800">
                <a:solidFill>
                  <a:srgbClr val="404040"/>
                </a:solidFill>
              </a:defRPr>
            </a:lvl1pPr>
            <a:lvl2pPr marL="914400" lvl="1" indent="-317500">
              <a:lnSpc>
                <a:spcPct val="115000"/>
              </a:lnSpc>
              <a:spcBef>
                <a:spcPts val="0"/>
              </a:spcBef>
              <a:spcAft>
                <a:spcPts val="0"/>
              </a:spcAft>
              <a:buClr>
                <a:srgbClr val="404040"/>
              </a:buClr>
              <a:buSzPts val="1400"/>
              <a:buChar char="○"/>
              <a:defRPr>
                <a:solidFill>
                  <a:srgbClr val="404040"/>
                </a:solidFill>
              </a:defRPr>
            </a:lvl2pPr>
            <a:lvl3pPr marL="1371600" lvl="2" indent="-317500">
              <a:lnSpc>
                <a:spcPct val="115000"/>
              </a:lnSpc>
              <a:spcBef>
                <a:spcPts val="0"/>
              </a:spcBef>
              <a:spcAft>
                <a:spcPts val="0"/>
              </a:spcAft>
              <a:buClr>
                <a:srgbClr val="404040"/>
              </a:buClr>
              <a:buSzPts val="1400"/>
              <a:buChar char="■"/>
              <a:defRPr>
                <a:solidFill>
                  <a:srgbClr val="404040"/>
                </a:solidFill>
              </a:defRPr>
            </a:lvl3pPr>
            <a:lvl4pPr marL="1828800" lvl="3" indent="-317500">
              <a:lnSpc>
                <a:spcPct val="115000"/>
              </a:lnSpc>
              <a:spcBef>
                <a:spcPts val="0"/>
              </a:spcBef>
              <a:spcAft>
                <a:spcPts val="0"/>
              </a:spcAft>
              <a:buClr>
                <a:srgbClr val="404040"/>
              </a:buClr>
              <a:buSzPts val="1400"/>
              <a:buChar char="●"/>
              <a:defRPr>
                <a:solidFill>
                  <a:srgbClr val="404040"/>
                </a:solidFill>
              </a:defRPr>
            </a:lvl4pPr>
            <a:lvl5pPr marL="2286000" lvl="4" indent="-317500">
              <a:lnSpc>
                <a:spcPct val="115000"/>
              </a:lnSpc>
              <a:spcBef>
                <a:spcPts val="0"/>
              </a:spcBef>
              <a:spcAft>
                <a:spcPts val="0"/>
              </a:spcAft>
              <a:buClr>
                <a:srgbClr val="404040"/>
              </a:buClr>
              <a:buSzPts val="1400"/>
              <a:buChar char="○"/>
              <a:defRPr>
                <a:solidFill>
                  <a:srgbClr val="404040"/>
                </a:solidFill>
              </a:defRPr>
            </a:lvl5pPr>
            <a:lvl6pPr marL="2743200" lvl="5" indent="-317500">
              <a:lnSpc>
                <a:spcPct val="115000"/>
              </a:lnSpc>
              <a:spcBef>
                <a:spcPts val="0"/>
              </a:spcBef>
              <a:spcAft>
                <a:spcPts val="0"/>
              </a:spcAft>
              <a:buClr>
                <a:srgbClr val="404040"/>
              </a:buClr>
              <a:buSzPts val="1400"/>
              <a:buChar char="■"/>
              <a:defRPr>
                <a:solidFill>
                  <a:srgbClr val="404040"/>
                </a:solidFill>
              </a:defRPr>
            </a:lvl6pPr>
            <a:lvl7pPr marL="3200400" lvl="6" indent="-317500">
              <a:lnSpc>
                <a:spcPct val="115000"/>
              </a:lnSpc>
              <a:spcBef>
                <a:spcPts val="0"/>
              </a:spcBef>
              <a:spcAft>
                <a:spcPts val="0"/>
              </a:spcAft>
              <a:buClr>
                <a:srgbClr val="404040"/>
              </a:buClr>
              <a:buSzPts val="1400"/>
              <a:buChar char="●"/>
              <a:defRPr>
                <a:solidFill>
                  <a:srgbClr val="404040"/>
                </a:solidFill>
              </a:defRPr>
            </a:lvl7pPr>
            <a:lvl8pPr marL="3657600" lvl="7" indent="-317500">
              <a:lnSpc>
                <a:spcPct val="115000"/>
              </a:lnSpc>
              <a:spcBef>
                <a:spcPts val="0"/>
              </a:spcBef>
              <a:spcAft>
                <a:spcPts val="0"/>
              </a:spcAft>
              <a:buClr>
                <a:srgbClr val="404040"/>
              </a:buClr>
              <a:buSzPts val="1400"/>
              <a:buChar char="○"/>
              <a:defRPr>
                <a:solidFill>
                  <a:srgbClr val="404040"/>
                </a:solidFill>
              </a:defRPr>
            </a:lvl8pPr>
            <a:lvl9pPr marL="4114800" lvl="8" indent="-317500">
              <a:lnSpc>
                <a:spcPct val="115000"/>
              </a:lnSpc>
              <a:spcBef>
                <a:spcPts val="0"/>
              </a:spcBef>
              <a:spcAft>
                <a:spcPts val="0"/>
              </a:spcAft>
              <a:buClr>
                <a:srgbClr val="404040"/>
              </a:buClr>
              <a:buSzPts val="1400"/>
              <a:buChar char="■"/>
              <a:defRPr>
                <a:solidFill>
                  <a:srgbClr val="404040"/>
                </a:solidFill>
              </a:defRPr>
            </a:lvl9pPr>
          </a:lstStyle>
          <a:p>
            <a:endParaRPr/>
          </a:p>
        </p:txBody>
      </p:sp>
      <p:sp>
        <p:nvSpPr>
          <p:cNvPr id="542" name="Google Shape;542;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43" name="Google Shape;543;p91"/>
          <p:cNvSpPr txBox="1">
            <a:spLocks noGrp="1"/>
          </p:cNvSpPr>
          <p:nvPr>
            <p:ph type="title"/>
          </p:nvPr>
        </p:nvSpPr>
        <p:spPr>
          <a:xfrm>
            <a:off x="265075" y="234175"/>
            <a:ext cx="72522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04040"/>
              </a:buClr>
              <a:buSzPts val="2500"/>
              <a:buNone/>
              <a:defRPr sz="2500">
                <a:solidFill>
                  <a:srgbClr val="404040"/>
                </a:solidFill>
              </a:defRPr>
            </a:lvl1pPr>
            <a:lvl2pPr lvl="1">
              <a:spcBef>
                <a:spcPts val="0"/>
              </a:spcBef>
              <a:spcAft>
                <a:spcPts val="0"/>
              </a:spcAft>
              <a:buClr>
                <a:srgbClr val="404040"/>
              </a:buClr>
              <a:buSzPts val="2500"/>
              <a:buNone/>
              <a:defRPr sz="2500">
                <a:solidFill>
                  <a:srgbClr val="404040"/>
                </a:solidFill>
              </a:defRPr>
            </a:lvl2pPr>
            <a:lvl3pPr lvl="2">
              <a:spcBef>
                <a:spcPts val="0"/>
              </a:spcBef>
              <a:spcAft>
                <a:spcPts val="0"/>
              </a:spcAft>
              <a:buClr>
                <a:srgbClr val="404040"/>
              </a:buClr>
              <a:buSzPts val="2500"/>
              <a:buNone/>
              <a:defRPr sz="2500">
                <a:solidFill>
                  <a:srgbClr val="404040"/>
                </a:solidFill>
              </a:defRPr>
            </a:lvl3pPr>
            <a:lvl4pPr lvl="3">
              <a:spcBef>
                <a:spcPts val="0"/>
              </a:spcBef>
              <a:spcAft>
                <a:spcPts val="0"/>
              </a:spcAft>
              <a:buClr>
                <a:srgbClr val="404040"/>
              </a:buClr>
              <a:buSzPts val="2500"/>
              <a:buNone/>
              <a:defRPr sz="2500">
                <a:solidFill>
                  <a:srgbClr val="404040"/>
                </a:solidFill>
              </a:defRPr>
            </a:lvl4pPr>
            <a:lvl5pPr lvl="4">
              <a:spcBef>
                <a:spcPts val="0"/>
              </a:spcBef>
              <a:spcAft>
                <a:spcPts val="0"/>
              </a:spcAft>
              <a:buClr>
                <a:srgbClr val="404040"/>
              </a:buClr>
              <a:buSzPts val="2500"/>
              <a:buNone/>
              <a:defRPr sz="2500">
                <a:solidFill>
                  <a:srgbClr val="404040"/>
                </a:solidFill>
              </a:defRPr>
            </a:lvl5pPr>
            <a:lvl6pPr lvl="5">
              <a:spcBef>
                <a:spcPts val="0"/>
              </a:spcBef>
              <a:spcAft>
                <a:spcPts val="0"/>
              </a:spcAft>
              <a:buClr>
                <a:srgbClr val="404040"/>
              </a:buClr>
              <a:buSzPts val="2500"/>
              <a:buNone/>
              <a:defRPr sz="2500">
                <a:solidFill>
                  <a:srgbClr val="404040"/>
                </a:solidFill>
              </a:defRPr>
            </a:lvl6pPr>
            <a:lvl7pPr lvl="6">
              <a:spcBef>
                <a:spcPts val="0"/>
              </a:spcBef>
              <a:spcAft>
                <a:spcPts val="0"/>
              </a:spcAft>
              <a:buClr>
                <a:srgbClr val="404040"/>
              </a:buClr>
              <a:buSzPts val="2500"/>
              <a:buNone/>
              <a:defRPr sz="2500">
                <a:solidFill>
                  <a:srgbClr val="404040"/>
                </a:solidFill>
              </a:defRPr>
            </a:lvl7pPr>
            <a:lvl8pPr lvl="7">
              <a:spcBef>
                <a:spcPts val="0"/>
              </a:spcBef>
              <a:spcAft>
                <a:spcPts val="0"/>
              </a:spcAft>
              <a:buClr>
                <a:srgbClr val="404040"/>
              </a:buClr>
              <a:buSzPts val="2500"/>
              <a:buNone/>
              <a:defRPr sz="2500">
                <a:solidFill>
                  <a:srgbClr val="404040"/>
                </a:solidFill>
              </a:defRPr>
            </a:lvl8pPr>
            <a:lvl9pPr lvl="8">
              <a:spcBef>
                <a:spcPts val="0"/>
              </a:spcBef>
              <a:spcAft>
                <a:spcPts val="0"/>
              </a:spcAft>
              <a:buClr>
                <a:srgbClr val="404040"/>
              </a:buClr>
              <a:buSzPts val="2500"/>
              <a:buNone/>
              <a:defRPr sz="2500">
                <a:solidFill>
                  <a:srgbClr val="404040"/>
                </a:solidFill>
              </a:defRPr>
            </a:lvl9pPr>
          </a:lstStyle>
          <a:p>
            <a:endParaRPr/>
          </a:p>
        </p:txBody>
      </p:sp>
      <p:pic>
        <p:nvPicPr>
          <p:cNvPr id="544" name="Google Shape;544;p91"/>
          <p:cNvPicPr preferRelativeResize="0"/>
          <p:nvPr/>
        </p:nvPicPr>
        <p:blipFill>
          <a:blip r:embed="rId2">
            <a:alphaModFix/>
          </a:blip>
          <a:stretch>
            <a:fillRect/>
          </a:stretch>
        </p:blipFill>
        <p:spPr>
          <a:xfrm>
            <a:off x="0" y="3089661"/>
            <a:ext cx="9144003" cy="2053829"/>
          </a:xfrm>
          <a:prstGeom prst="rect">
            <a:avLst/>
          </a:prstGeom>
          <a:noFill/>
          <a:ln>
            <a:noFill/>
          </a:ln>
        </p:spPr>
      </p:pic>
      <p:pic>
        <p:nvPicPr>
          <p:cNvPr id="545" name="Google Shape;545;p91"/>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lev8tiv master 1 3 1">
  <p:cSld name="TITLE_1_3_1">
    <p:bg>
      <p:bgPr>
        <a:solidFill>
          <a:srgbClr val="404040"/>
        </a:solidFill>
        <a:effectLst/>
      </p:bgPr>
    </p:bg>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2714000" y="1128513"/>
            <a:ext cx="6211500" cy="34164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0BCDE"/>
              </a:buClr>
              <a:buSzPts val="1800"/>
              <a:buChar char="●"/>
              <a:defRPr sz="1800">
                <a:solidFill>
                  <a:srgbClr val="00BCDE"/>
                </a:solidFill>
              </a:defRPr>
            </a:lvl1pPr>
            <a:lvl2pPr marL="914400" lvl="1" indent="-317500" rtl="0">
              <a:lnSpc>
                <a:spcPct val="115000"/>
              </a:lnSpc>
              <a:spcBef>
                <a:spcPts val="0"/>
              </a:spcBef>
              <a:spcAft>
                <a:spcPts val="0"/>
              </a:spcAft>
              <a:buClr>
                <a:srgbClr val="00BCDE"/>
              </a:buClr>
              <a:buSzPts val="1400"/>
              <a:buChar char="○"/>
              <a:defRPr>
                <a:solidFill>
                  <a:srgbClr val="00BCDE"/>
                </a:solidFill>
              </a:defRPr>
            </a:lvl2pPr>
            <a:lvl3pPr marL="1371600" lvl="2" indent="-317500" rtl="0">
              <a:lnSpc>
                <a:spcPct val="115000"/>
              </a:lnSpc>
              <a:spcBef>
                <a:spcPts val="0"/>
              </a:spcBef>
              <a:spcAft>
                <a:spcPts val="0"/>
              </a:spcAft>
              <a:buClr>
                <a:srgbClr val="00BCDE"/>
              </a:buClr>
              <a:buSzPts val="1400"/>
              <a:buChar char="■"/>
              <a:defRPr>
                <a:solidFill>
                  <a:srgbClr val="00BCDE"/>
                </a:solidFill>
              </a:defRPr>
            </a:lvl3pPr>
            <a:lvl4pPr marL="1828800" lvl="3" indent="-317500" rtl="0">
              <a:lnSpc>
                <a:spcPct val="115000"/>
              </a:lnSpc>
              <a:spcBef>
                <a:spcPts val="0"/>
              </a:spcBef>
              <a:spcAft>
                <a:spcPts val="0"/>
              </a:spcAft>
              <a:buClr>
                <a:srgbClr val="00BCDE"/>
              </a:buClr>
              <a:buSzPts val="1400"/>
              <a:buChar char="●"/>
              <a:defRPr>
                <a:solidFill>
                  <a:srgbClr val="00BCDE"/>
                </a:solidFill>
              </a:defRPr>
            </a:lvl4pPr>
            <a:lvl5pPr marL="2286000" lvl="4" indent="-317500" rtl="0">
              <a:lnSpc>
                <a:spcPct val="115000"/>
              </a:lnSpc>
              <a:spcBef>
                <a:spcPts val="0"/>
              </a:spcBef>
              <a:spcAft>
                <a:spcPts val="0"/>
              </a:spcAft>
              <a:buClr>
                <a:srgbClr val="00BCDE"/>
              </a:buClr>
              <a:buSzPts val="1400"/>
              <a:buChar char="○"/>
              <a:defRPr>
                <a:solidFill>
                  <a:srgbClr val="00BCDE"/>
                </a:solidFill>
              </a:defRPr>
            </a:lvl5pPr>
            <a:lvl6pPr marL="2743200" lvl="5" indent="-317500" rtl="0">
              <a:lnSpc>
                <a:spcPct val="115000"/>
              </a:lnSpc>
              <a:spcBef>
                <a:spcPts val="0"/>
              </a:spcBef>
              <a:spcAft>
                <a:spcPts val="0"/>
              </a:spcAft>
              <a:buClr>
                <a:srgbClr val="00BCDE"/>
              </a:buClr>
              <a:buSzPts val="1400"/>
              <a:buChar char="■"/>
              <a:defRPr>
                <a:solidFill>
                  <a:srgbClr val="00BCDE"/>
                </a:solidFill>
              </a:defRPr>
            </a:lvl6pPr>
            <a:lvl7pPr marL="3200400" lvl="6" indent="-317500" rtl="0">
              <a:lnSpc>
                <a:spcPct val="115000"/>
              </a:lnSpc>
              <a:spcBef>
                <a:spcPts val="0"/>
              </a:spcBef>
              <a:spcAft>
                <a:spcPts val="0"/>
              </a:spcAft>
              <a:buClr>
                <a:srgbClr val="00BCDE"/>
              </a:buClr>
              <a:buSzPts val="1400"/>
              <a:buChar char="●"/>
              <a:defRPr>
                <a:solidFill>
                  <a:srgbClr val="00BCDE"/>
                </a:solidFill>
              </a:defRPr>
            </a:lvl7pPr>
            <a:lvl8pPr marL="3657600" lvl="7" indent="-317500" rtl="0">
              <a:lnSpc>
                <a:spcPct val="115000"/>
              </a:lnSpc>
              <a:spcBef>
                <a:spcPts val="0"/>
              </a:spcBef>
              <a:spcAft>
                <a:spcPts val="0"/>
              </a:spcAft>
              <a:buClr>
                <a:srgbClr val="00BCDE"/>
              </a:buClr>
              <a:buSzPts val="1400"/>
              <a:buChar char="○"/>
              <a:defRPr>
                <a:solidFill>
                  <a:srgbClr val="00BCDE"/>
                </a:solidFill>
              </a:defRPr>
            </a:lvl8pPr>
            <a:lvl9pPr marL="4114800" lvl="8" indent="-317500" rtl="0">
              <a:lnSpc>
                <a:spcPct val="115000"/>
              </a:lnSpc>
              <a:spcBef>
                <a:spcPts val="0"/>
              </a:spcBef>
              <a:spcAft>
                <a:spcPts val="0"/>
              </a:spcAft>
              <a:buClr>
                <a:srgbClr val="00BCDE"/>
              </a:buClr>
              <a:buSzPts val="1400"/>
              <a:buChar char="■"/>
              <a:defRPr>
                <a:solidFill>
                  <a:srgbClr val="00BCDE"/>
                </a:solidFill>
              </a:defRPr>
            </a:lvl9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 name="Google Shape;48;p10"/>
          <p:cNvSpPr txBox="1">
            <a:spLocks noGrp="1"/>
          </p:cNvSpPr>
          <p:nvPr>
            <p:ph type="title"/>
          </p:nvPr>
        </p:nvSpPr>
        <p:spPr>
          <a:xfrm>
            <a:off x="2713988" y="437500"/>
            <a:ext cx="5106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E9A9"/>
              </a:buClr>
              <a:buSzPts val="2500"/>
              <a:buNone/>
              <a:defRPr sz="2500">
                <a:solidFill>
                  <a:srgbClr val="00E9A9"/>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49" name="Google Shape;49;p10"/>
          <p:cNvPicPr preferRelativeResize="0"/>
          <p:nvPr/>
        </p:nvPicPr>
        <p:blipFill>
          <a:blip r:embed="rId2">
            <a:alphaModFix/>
          </a:blip>
          <a:stretch>
            <a:fillRect/>
          </a:stretch>
        </p:blipFill>
        <p:spPr>
          <a:xfrm>
            <a:off x="0" y="0"/>
            <a:ext cx="2352747" cy="5143500"/>
          </a:xfrm>
          <a:prstGeom prst="rect">
            <a:avLst/>
          </a:prstGeom>
          <a:noFill/>
          <a:ln>
            <a:noFill/>
          </a:ln>
        </p:spPr>
      </p:pic>
      <p:pic>
        <p:nvPicPr>
          <p:cNvPr id="50" name="Google Shape;50;p10"/>
          <p:cNvPicPr preferRelativeResize="0"/>
          <p:nvPr/>
        </p:nvPicPr>
        <p:blipFill>
          <a:blip r:embed="rId3">
            <a:alphaModFix/>
          </a:blip>
          <a:stretch>
            <a:fillRect/>
          </a:stretch>
        </p:blipFill>
        <p:spPr>
          <a:xfrm>
            <a:off x="7838700" y="76200"/>
            <a:ext cx="1254723" cy="936141"/>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lev8tiv master 4 1">
  <p:cSld name="TITLE_4_1">
    <p:bg>
      <p:bgPr>
        <a:solidFill>
          <a:srgbClr val="404040"/>
        </a:solidFill>
        <a:effectLst/>
      </p:bgPr>
    </p:bg>
    <p:spTree>
      <p:nvGrpSpPr>
        <p:cNvPr id="1" name="Shape 546"/>
        <p:cNvGrpSpPr/>
        <p:nvPr/>
      </p:nvGrpSpPr>
      <p:grpSpPr>
        <a:xfrm>
          <a:off x="0" y="0"/>
          <a:ext cx="0" cy="0"/>
          <a:chOff x="0" y="0"/>
          <a:chExt cx="0" cy="0"/>
        </a:xfrm>
      </p:grpSpPr>
      <p:sp>
        <p:nvSpPr>
          <p:cNvPr id="547" name="Google Shape;547;p92"/>
          <p:cNvSpPr txBox="1">
            <a:spLocks noGrp="1"/>
          </p:cNvSpPr>
          <p:nvPr>
            <p:ph type="ctrTitle"/>
          </p:nvPr>
        </p:nvSpPr>
        <p:spPr>
          <a:xfrm>
            <a:off x="3668975" y="1627050"/>
            <a:ext cx="3667500" cy="1367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E9A9"/>
              </a:buClr>
              <a:buSzPts val="3800"/>
              <a:buNone/>
              <a:defRPr sz="3800">
                <a:solidFill>
                  <a:srgbClr val="00E9A9"/>
                </a:solidFill>
              </a:defRPr>
            </a:lvl1pPr>
            <a:lvl2pPr lvl="1" algn="ctr">
              <a:spcBef>
                <a:spcPts val="0"/>
              </a:spcBef>
              <a:spcAft>
                <a:spcPts val="0"/>
              </a:spcAft>
              <a:buClr>
                <a:srgbClr val="00E9A9"/>
              </a:buClr>
              <a:buSzPts val="5200"/>
              <a:buNone/>
              <a:defRPr sz="5200">
                <a:solidFill>
                  <a:srgbClr val="00E9A9"/>
                </a:solidFill>
              </a:defRPr>
            </a:lvl2pPr>
            <a:lvl3pPr lvl="2" algn="ctr">
              <a:spcBef>
                <a:spcPts val="0"/>
              </a:spcBef>
              <a:spcAft>
                <a:spcPts val="0"/>
              </a:spcAft>
              <a:buClr>
                <a:srgbClr val="00E9A9"/>
              </a:buClr>
              <a:buSzPts val="5200"/>
              <a:buNone/>
              <a:defRPr sz="5200">
                <a:solidFill>
                  <a:srgbClr val="00E9A9"/>
                </a:solidFill>
              </a:defRPr>
            </a:lvl3pPr>
            <a:lvl4pPr lvl="3" algn="ctr">
              <a:spcBef>
                <a:spcPts val="0"/>
              </a:spcBef>
              <a:spcAft>
                <a:spcPts val="0"/>
              </a:spcAft>
              <a:buClr>
                <a:srgbClr val="00E9A9"/>
              </a:buClr>
              <a:buSzPts val="5200"/>
              <a:buNone/>
              <a:defRPr sz="5200">
                <a:solidFill>
                  <a:srgbClr val="00E9A9"/>
                </a:solidFill>
              </a:defRPr>
            </a:lvl4pPr>
            <a:lvl5pPr lvl="4" algn="ctr">
              <a:spcBef>
                <a:spcPts val="0"/>
              </a:spcBef>
              <a:spcAft>
                <a:spcPts val="0"/>
              </a:spcAft>
              <a:buClr>
                <a:srgbClr val="00E9A9"/>
              </a:buClr>
              <a:buSzPts val="5200"/>
              <a:buNone/>
              <a:defRPr sz="5200">
                <a:solidFill>
                  <a:srgbClr val="00E9A9"/>
                </a:solidFill>
              </a:defRPr>
            </a:lvl5pPr>
            <a:lvl6pPr lvl="5" algn="ctr">
              <a:spcBef>
                <a:spcPts val="0"/>
              </a:spcBef>
              <a:spcAft>
                <a:spcPts val="0"/>
              </a:spcAft>
              <a:buClr>
                <a:srgbClr val="00E9A9"/>
              </a:buClr>
              <a:buSzPts val="5200"/>
              <a:buNone/>
              <a:defRPr sz="5200">
                <a:solidFill>
                  <a:srgbClr val="00E9A9"/>
                </a:solidFill>
              </a:defRPr>
            </a:lvl6pPr>
            <a:lvl7pPr lvl="6" algn="ctr">
              <a:spcBef>
                <a:spcPts val="0"/>
              </a:spcBef>
              <a:spcAft>
                <a:spcPts val="0"/>
              </a:spcAft>
              <a:buClr>
                <a:srgbClr val="00E9A9"/>
              </a:buClr>
              <a:buSzPts val="5200"/>
              <a:buNone/>
              <a:defRPr sz="5200">
                <a:solidFill>
                  <a:srgbClr val="00E9A9"/>
                </a:solidFill>
              </a:defRPr>
            </a:lvl7pPr>
            <a:lvl8pPr lvl="7" algn="ctr">
              <a:spcBef>
                <a:spcPts val="0"/>
              </a:spcBef>
              <a:spcAft>
                <a:spcPts val="0"/>
              </a:spcAft>
              <a:buClr>
                <a:srgbClr val="00E9A9"/>
              </a:buClr>
              <a:buSzPts val="5200"/>
              <a:buNone/>
              <a:defRPr sz="5200">
                <a:solidFill>
                  <a:srgbClr val="00E9A9"/>
                </a:solidFill>
              </a:defRPr>
            </a:lvl8pPr>
            <a:lvl9pPr lvl="8" algn="ctr">
              <a:spcBef>
                <a:spcPts val="0"/>
              </a:spcBef>
              <a:spcAft>
                <a:spcPts val="0"/>
              </a:spcAft>
              <a:buClr>
                <a:srgbClr val="00E9A9"/>
              </a:buClr>
              <a:buSzPts val="5200"/>
              <a:buNone/>
              <a:defRPr sz="5200">
                <a:solidFill>
                  <a:srgbClr val="00E9A9"/>
                </a:solidFill>
              </a:defRPr>
            </a:lvl9pPr>
          </a:lstStyle>
          <a:p>
            <a:endParaRPr/>
          </a:p>
        </p:txBody>
      </p:sp>
      <p:sp>
        <p:nvSpPr>
          <p:cNvPr id="548" name="Google Shape;548;p92"/>
          <p:cNvSpPr txBox="1">
            <a:spLocks noGrp="1"/>
          </p:cNvSpPr>
          <p:nvPr>
            <p:ph type="subTitle" idx="1"/>
          </p:nvPr>
        </p:nvSpPr>
        <p:spPr>
          <a:xfrm>
            <a:off x="3563525" y="3400600"/>
            <a:ext cx="38784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00BCDE"/>
              </a:buClr>
              <a:buSzPts val="2600"/>
              <a:buNone/>
              <a:defRPr sz="2600">
                <a:solidFill>
                  <a:srgbClr val="00BCDE"/>
                </a:solidFill>
              </a:defRPr>
            </a:lvl1pPr>
            <a:lvl2pPr lvl="1" algn="ctr">
              <a:lnSpc>
                <a:spcPct val="100000"/>
              </a:lnSpc>
              <a:spcBef>
                <a:spcPts val="0"/>
              </a:spcBef>
              <a:spcAft>
                <a:spcPts val="0"/>
              </a:spcAft>
              <a:buClr>
                <a:srgbClr val="6A2C70"/>
              </a:buClr>
              <a:buSzPts val="2600"/>
              <a:buNone/>
              <a:defRPr sz="2600">
                <a:solidFill>
                  <a:srgbClr val="6A2C70"/>
                </a:solidFill>
              </a:defRPr>
            </a:lvl2pPr>
            <a:lvl3pPr lvl="2" algn="ctr">
              <a:lnSpc>
                <a:spcPct val="100000"/>
              </a:lnSpc>
              <a:spcBef>
                <a:spcPts val="0"/>
              </a:spcBef>
              <a:spcAft>
                <a:spcPts val="0"/>
              </a:spcAft>
              <a:buClr>
                <a:srgbClr val="6A2C70"/>
              </a:buClr>
              <a:buSzPts val="2600"/>
              <a:buNone/>
              <a:defRPr sz="2600">
                <a:solidFill>
                  <a:srgbClr val="6A2C70"/>
                </a:solidFill>
              </a:defRPr>
            </a:lvl3pPr>
            <a:lvl4pPr lvl="3" algn="ctr">
              <a:lnSpc>
                <a:spcPct val="100000"/>
              </a:lnSpc>
              <a:spcBef>
                <a:spcPts val="0"/>
              </a:spcBef>
              <a:spcAft>
                <a:spcPts val="0"/>
              </a:spcAft>
              <a:buClr>
                <a:srgbClr val="6A2C70"/>
              </a:buClr>
              <a:buSzPts val="2600"/>
              <a:buNone/>
              <a:defRPr sz="2600">
                <a:solidFill>
                  <a:srgbClr val="6A2C70"/>
                </a:solidFill>
              </a:defRPr>
            </a:lvl4pPr>
            <a:lvl5pPr lvl="4" algn="ctr">
              <a:lnSpc>
                <a:spcPct val="100000"/>
              </a:lnSpc>
              <a:spcBef>
                <a:spcPts val="0"/>
              </a:spcBef>
              <a:spcAft>
                <a:spcPts val="0"/>
              </a:spcAft>
              <a:buClr>
                <a:srgbClr val="6A2C70"/>
              </a:buClr>
              <a:buSzPts val="2600"/>
              <a:buNone/>
              <a:defRPr sz="2600">
                <a:solidFill>
                  <a:srgbClr val="6A2C70"/>
                </a:solidFill>
              </a:defRPr>
            </a:lvl5pPr>
            <a:lvl6pPr lvl="5" algn="ctr">
              <a:lnSpc>
                <a:spcPct val="100000"/>
              </a:lnSpc>
              <a:spcBef>
                <a:spcPts val="0"/>
              </a:spcBef>
              <a:spcAft>
                <a:spcPts val="0"/>
              </a:spcAft>
              <a:buClr>
                <a:srgbClr val="6A2C70"/>
              </a:buClr>
              <a:buSzPts val="2600"/>
              <a:buNone/>
              <a:defRPr sz="2600">
                <a:solidFill>
                  <a:srgbClr val="6A2C70"/>
                </a:solidFill>
              </a:defRPr>
            </a:lvl6pPr>
            <a:lvl7pPr lvl="6" algn="ctr">
              <a:lnSpc>
                <a:spcPct val="100000"/>
              </a:lnSpc>
              <a:spcBef>
                <a:spcPts val="0"/>
              </a:spcBef>
              <a:spcAft>
                <a:spcPts val="0"/>
              </a:spcAft>
              <a:buClr>
                <a:srgbClr val="6A2C70"/>
              </a:buClr>
              <a:buSzPts val="2600"/>
              <a:buNone/>
              <a:defRPr sz="2600">
                <a:solidFill>
                  <a:srgbClr val="6A2C70"/>
                </a:solidFill>
              </a:defRPr>
            </a:lvl7pPr>
            <a:lvl8pPr lvl="7" algn="ctr">
              <a:lnSpc>
                <a:spcPct val="100000"/>
              </a:lnSpc>
              <a:spcBef>
                <a:spcPts val="0"/>
              </a:spcBef>
              <a:spcAft>
                <a:spcPts val="0"/>
              </a:spcAft>
              <a:buClr>
                <a:srgbClr val="6A2C70"/>
              </a:buClr>
              <a:buSzPts val="2600"/>
              <a:buNone/>
              <a:defRPr sz="2600">
                <a:solidFill>
                  <a:srgbClr val="6A2C70"/>
                </a:solidFill>
              </a:defRPr>
            </a:lvl8pPr>
            <a:lvl9pPr lvl="8" algn="ctr">
              <a:lnSpc>
                <a:spcPct val="100000"/>
              </a:lnSpc>
              <a:spcBef>
                <a:spcPts val="0"/>
              </a:spcBef>
              <a:spcAft>
                <a:spcPts val="0"/>
              </a:spcAft>
              <a:buClr>
                <a:srgbClr val="6A2C70"/>
              </a:buClr>
              <a:buSzPts val="2600"/>
              <a:buNone/>
              <a:defRPr sz="2600">
                <a:solidFill>
                  <a:srgbClr val="6A2C70"/>
                </a:solidFill>
              </a:defRPr>
            </a:lvl9pPr>
          </a:lstStyle>
          <a:p>
            <a:endParaRPr/>
          </a:p>
        </p:txBody>
      </p:sp>
      <p:pic>
        <p:nvPicPr>
          <p:cNvPr id="549" name="Google Shape;549;p92"/>
          <p:cNvPicPr preferRelativeResize="0"/>
          <p:nvPr/>
        </p:nvPicPr>
        <p:blipFill>
          <a:blip r:embed="rId2">
            <a:alphaModFix/>
          </a:blip>
          <a:stretch>
            <a:fillRect/>
          </a:stretch>
        </p:blipFill>
        <p:spPr>
          <a:xfrm>
            <a:off x="7838700" y="76200"/>
            <a:ext cx="1254723" cy="9361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81" name="Google Shape;281;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82" name="Google Shape;28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s://app.cultiv8tiv.com/result/a202961a-07f1-4194-ae89-7874b618bb11"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hyperlink" Target="https://cultiv8tiv.com/products/" TargetMode="External"/><Relationship Id="rId2" Type="http://schemas.openxmlformats.org/officeDocument/2006/relationships/notesSlide" Target="../notesSlides/notesSlide14.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3"/>
          <p:cNvSpPr txBox="1">
            <a:spLocks noGrp="1"/>
          </p:cNvSpPr>
          <p:nvPr>
            <p:ph type="subTitle" idx="1"/>
          </p:nvPr>
        </p:nvSpPr>
        <p:spPr>
          <a:xfrm>
            <a:off x="977075" y="1898000"/>
            <a:ext cx="7008000" cy="210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600"/>
              <a:t>THE HIDDEN COST OF CULTURE</a:t>
            </a:r>
            <a:endParaRPr sz="4600"/>
          </a:p>
          <a:p>
            <a:pPr marL="0" lvl="0" indent="0" algn="ctr" rtl="0">
              <a:spcBef>
                <a:spcPts val="0"/>
              </a:spcBef>
              <a:spcAft>
                <a:spcPts val="0"/>
              </a:spcAft>
              <a:buNone/>
            </a:pPr>
            <a:endParaRPr sz="4600"/>
          </a:p>
          <a:p>
            <a:pPr marL="0" lvl="0" indent="0" algn="ctr" rtl="0">
              <a:spcBef>
                <a:spcPts val="0"/>
              </a:spcBef>
              <a:spcAft>
                <a:spcPts val="0"/>
              </a:spcAft>
              <a:buNone/>
            </a:pPr>
            <a:r>
              <a:rPr lang="en-GB" sz="2400">
                <a:solidFill>
                  <a:srgbClr val="00E9A9"/>
                </a:solidFill>
              </a:rPr>
              <a:t>WHY</a:t>
            </a:r>
            <a:r>
              <a:rPr lang="en-GB" sz="2400"/>
              <a:t> </a:t>
            </a:r>
            <a:r>
              <a:rPr lang="en-GB" sz="2400">
                <a:solidFill>
                  <a:srgbClr val="00E9A9"/>
                </a:solidFill>
              </a:rPr>
              <a:t>CULTURE ISN’T A “SOFT” ISSUE- </a:t>
            </a:r>
            <a:endParaRPr sz="2400">
              <a:solidFill>
                <a:srgbClr val="00E9A9"/>
              </a:solidFill>
            </a:endParaRPr>
          </a:p>
          <a:p>
            <a:pPr marL="0" lvl="0" indent="0" algn="ctr" rtl="0">
              <a:spcBef>
                <a:spcPts val="0"/>
              </a:spcBef>
              <a:spcAft>
                <a:spcPts val="0"/>
              </a:spcAft>
              <a:buNone/>
            </a:pPr>
            <a:r>
              <a:rPr lang="en-GB" sz="2400">
                <a:solidFill>
                  <a:srgbClr val="00E9A9"/>
                </a:solidFill>
              </a:rPr>
              <a:t>IT’S A BUSINESS-CRITICAL ONE</a:t>
            </a:r>
            <a:endParaRPr sz="2400">
              <a:solidFill>
                <a:srgbClr val="00E9A9"/>
              </a:solidFill>
            </a:endParaRPr>
          </a:p>
          <a:p>
            <a:pPr marL="0" lvl="0" indent="0" algn="l" rtl="0">
              <a:spcBef>
                <a:spcPts val="0"/>
              </a:spcBef>
              <a:spcAft>
                <a:spcPts val="0"/>
              </a:spcAft>
              <a:buNone/>
            </a:pPr>
            <a:endParaRPr sz="2400">
              <a:solidFill>
                <a:srgbClr val="00E9A9"/>
              </a:solidFill>
            </a:endParaRPr>
          </a:p>
          <a:p>
            <a:pPr marL="0" lvl="0" indent="0" algn="ctr" rtl="0">
              <a:spcBef>
                <a:spcPts val="0"/>
              </a:spcBef>
              <a:spcAft>
                <a:spcPts val="0"/>
              </a:spcAft>
              <a:buNone/>
            </a:pP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02"/>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The Compounding Costs of Poor Culture…</a:t>
            </a:r>
            <a:endParaRPr sz="3800" b="1">
              <a:solidFill>
                <a:srgbClr val="00E9A9"/>
              </a:solidFill>
            </a:endParaRPr>
          </a:p>
        </p:txBody>
      </p:sp>
      <p:sp>
        <p:nvSpPr>
          <p:cNvPr id="637" name="Google Shape;637;p10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38" name="Google Shape;638;p102" title="8.png"/>
          <p:cNvPicPr preferRelativeResize="0"/>
          <p:nvPr/>
        </p:nvPicPr>
        <p:blipFill>
          <a:blip r:embed="rId3">
            <a:alphaModFix/>
          </a:blip>
          <a:stretch>
            <a:fillRect/>
          </a:stretch>
        </p:blipFill>
        <p:spPr>
          <a:xfrm>
            <a:off x="316325" y="284125"/>
            <a:ext cx="1490000" cy="1489976"/>
          </a:xfrm>
          <a:prstGeom prst="rect">
            <a:avLst/>
          </a:prstGeom>
          <a:noFill/>
          <a:ln>
            <a:noFill/>
          </a:ln>
        </p:spPr>
      </p:pic>
      <p:sp>
        <p:nvSpPr>
          <p:cNvPr id="639" name="Google Shape;639;p102"/>
          <p:cNvSpPr txBox="1">
            <a:spLocks noGrp="1"/>
          </p:cNvSpPr>
          <p:nvPr>
            <p:ph type="title"/>
          </p:nvPr>
        </p:nvSpPr>
        <p:spPr>
          <a:xfrm>
            <a:off x="1769175" y="1869725"/>
            <a:ext cx="6443700" cy="3132900"/>
          </a:xfrm>
          <a:prstGeom prst="rect">
            <a:avLst/>
          </a:prstGeom>
        </p:spPr>
        <p:txBody>
          <a:bodyPr spcFirstLastPara="1" wrap="square" lIns="91425" tIns="91425" rIns="91425" bIns="91425" anchor="t" anchorCtr="0">
            <a:noAutofit/>
          </a:bodyPr>
          <a:lstStyle/>
          <a:p>
            <a:pPr marL="800100" lvl="0" indent="-342900" algn="l" rtl="0">
              <a:lnSpc>
                <a:spcPct val="115000"/>
              </a:lnSpc>
              <a:spcBef>
                <a:spcPts val="1200"/>
              </a:spcBef>
              <a:spcAft>
                <a:spcPts val="0"/>
              </a:spcAft>
              <a:buFont typeface="Arial" panose="020B0604020202020204" pitchFamily="34" charset="0"/>
              <a:buChar char="•"/>
            </a:pPr>
            <a:r>
              <a:rPr lang="en-GB" sz="2000" u="sng" dirty="0">
                <a:solidFill>
                  <a:schemeClr val="dk1"/>
                </a:solidFill>
              </a:rPr>
              <a:t>Culture problems have a negative impact across every line of the P&amp;L</a:t>
            </a:r>
            <a:endParaRPr sz="2000" u="sng" dirty="0">
              <a:solidFill>
                <a:schemeClr val="dk1"/>
              </a:solidFill>
            </a:endParaRPr>
          </a:p>
          <a:p>
            <a:pPr marL="800100" lvl="0" indent="-342900" algn="l" rtl="0">
              <a:lnSpc>
                <a:spcPct val="115000"/>
              </a:lnSpc>
              <a:spcBef>
                <a:spcPts val="1200"/>
              </a:spcBef>
              <a:spcAft>
                <a:spcPts val="0"/>
              </a:spcAft>
              <a:buFont typeface="Arial" panose="020B0604020202020204" pitchFamily="34" charset="0"/>
              <a:buChar char="•"/>
            </a:pPr>
            <a:r>
              <a:rPr lang="en-GB" sz="2000" dirty="0">
                <a:solidFill>
                  <a:schemeClr val="dk1"/>
                </a:solidFill>
              </a:rPr>
              <a:t>Every issue impacts on other areas, which causes further issues meaning </a:t>
            </a:r>
            <a:r>
              <a:rPr lang="en-GB" sz="2000" u="sng" dirty="0">
                <a:solidFill>
                  <a:schemeClr val="dk1"/>
                </a:solidFill>
              </a:rPr>
              <a:t>the cost of poor culture compounds</a:t>
            </a:r>
            <a:r>
              <a:rPr lang="en-GB" sz="2000" dirty="0">
                <a:solidFill>
                  <a:schemeClr val="dk1"/>
                </a:solidFill>
              </a:rPr>
              <a:t>… </a:t>
            </a:r>
            <a:endParaRPr sz="2000" dirty="0">
              <a:solidFill>
                <a:schemeClr val="dk1"/>
              </a:solidFill>
            </a:endParaRPr>
          </a:p>
          <a:p>
            <a:pPr marL="457200" lvl="0" indent="0" algn="l" rtl="0">
              <a:lnSpc>
                <a:spcPct val="115000"/>
              </a:lnSpc>
              <a:spcBef>
                <a:spcPts val="1200"/>
              </a:spcBef>
              <a:spcAft>
                <a:spcPts val="1200"/>
              </a:spcAft>
              <a:buNone/>
            </a:pPr>
            <a:endParaRPr sz="20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3"/>
          <p:cNvSpPr txBox="1">
            <a:spLocks noGrp="1"/>
          </p:cNvSpPr>
          <p:nvPr>
            <p:ph type="title"/>
          </p:nvPr>
        </p:nvSpPr>
        <p:spPr>
          <a:xfrm>
            <a:off x="326700" y="254975"/>
            <a:ext cx="7439700" cy="28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sz="3600" b="1">
                <a:solidFill>
                  <a:srgbClr val="00BCDE"/>
                </a:solidFill>
              </a:rPr>
              <a:t>What does great culture deliver?</a:t>
            </a:r>
            <a:endParaRPr sz="3600" b="1">
              <a:solidFill>
                <a:srgbClr val="00BCDE"/>
              </a:solidFill>
            </a:endParaRPr>
          </a:p>
          <a:p>
            <a:pPr marL="0" lvl="0" indent="0" algn="l" rtl="0">
              <a:spcBef>
                <a:spcPts val="0"/>
              </a:spcBef>
              <a:spcAft>
                <a:spcPts val="0"/>
              </a:spcAft>
              <a:buClr>
                <a:schemeClr val="dk1"/>
              </a:buClr>
              <a:buSzPts val="990"/>
              <a:buFont typeface="Arial"/>
              <a:buNone/>
            </a:pPr>
            <a:endParaRPr sz="3600"/>
          </a:p>
          <a:p>
            <a:pPr marL="0" lvl="0" indent="0" algn="l" rtl="0">
              <a:spcBef>
                <a:spcPts val="0"/>
              </a:spcBef>
              <a:spcAft>
                <a:spcPts val="0"/>
              </a:spcAft>
              <a:buSzPts val="990"/>
              <a:buNone/>
            </a:pPr>
            <a:endParaRPr sz="3600"/>
          </a:p>
        </p:txBody>
      </p:sp>
      <p:grpSp>
        <p:nvGrpSpPr>
          <p:cNvPr id="645" name="Google Shape;645;p103"/>
          <p:cNvGrpSpPr/>
          <p:nvPr/>
        </p:nvGrpSpPr>
        <p:grpSpPr>
          <a:xfrm>
            <a:off x="5749247" y="1255300"/>
            <a:ext cx="2887200" cy="2808000"/>
            <a:chOff x="5749247" y="1255300"/>
            <a:chExt cx="2887200" cy="2808000"/>
          </a:xfrm>
        </p:grpSpPr>
        <p:sp>
          <p:nvSpPr>
            <p:cNvPr id="646" name="Google Shape;646;p103"/>
            <p:cNvSpPr/>
            <p:nvPr/>
          </p:nvSpPr>
          <p:spPr>
            <a:xfrm>
              <a:off x="5749247" y="1255300"/>
              <a:ext cx="2887200" cy="2808000"/>
            </a:xfrm>
            <a:prstGeom prst="roundRect">
              <a:avLst>
                <a:gd name="adj" fmla="val 16667"/>
              </a:avLst>
            </a:prstGeom>
            <a:solidFill>
              <a:srgbClr val="404040"/>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300" b="1"/>
            </a:p>
          </p:txBody>
        </p:sp>
        <p:sp>
          <p:nvSpPr>
            <p:cNvPr id="647" name="Google Shape;647;p103"/>
            <p:cNvSpPr txBox="1"/>
            <p:nvPr/>
          </p:nvSpPr>
          <p:spPr>
            <a:xfrm>
              <a:off x="5869397" y="1448800"/>
              <a:ext cx="2646900" cy="21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900" b="1">
                  <a:solidFill>
                    <a:schemeClr val="lt1"/>
                  </a:solidFill>
                </a:rPr>
                <a:t>Healthy Culture Pays Dividends </a:t>
              </a:r>
              <a:endParaRPr sz="2900" b="1">
                <a:solidFill>
                  <a:schemeClr val="lt1"/>
                </a:solidFill>
              </a:endParaRPr>
            </a:p>
            <a:p>
              <a:pPr marL="0" lvl="0" indent="0" algn="l" rtl="0">
                <a:spcBef>
                  <a:spcPts val="0"/>
                </a:spcBef>
                <a:spcAft>
                  <a:spcPts val="0"/>
                </a:spcAft>
                <a:buNone/>
              </a:pPr>
              <a:r>
                <a:rPr lang="en-GB" sz="2900" b="1">
                  <a:solidFill>
                    <a:schemeClr val="lt1"/>
                  </a:solidFill>
                </a:rPr>
                <a:t>⬆️📈🚀</a:t>
              </a:r>
              <a:r>
                <a:rPr lang="en-GB" sz="2900" b="1">
                  <a:solidFill>
                    <a:srgbClr val="00E9A9"/>
                  </a:solidFill>
                </a:rPr>
                <a:t>🔼📊🎯</a:t>
              </a:r>
              <a:endParaRPr sz="2900" b="1">
                <a:solidFill>
                  <a:srgbClr val="00E9A9"/>
                </a:solidFill>
              </a:endParaRPr>
            </a:p>
          </p:txBody>
        </p:sp>
      </p:grpSp>
      <p:sp>
        <p:nvSpPr>
          <p:cNvPr id="648" name="Google Shape;648;p103"/>
          <p:cNvSpPr txBox="1">
            <a:spLocks noGrp="1"/>
          </p:cNvSpPr>
          <p:nvPr>
            <p:ph type="title"/>
          </p:nvPr>
        </p:nvSpPr>
        <p:spPr>
          <a:xfrm>
            <a:off x="326700" y="1173225"/>
            <a:ext cx="5306700" cy="3477300"/>
          </a:xfrm>
          <a:prstGeom prst="rect">
            <a:avLst/>
          </a:prstGeom>
        </p:spPr>
        <p:txBody>
          <a:bodyPr spcFirstLastPara="1" wrap="square" lIns="91425" tIns="91425" rIns="91425" bIns="91425" anchor="t" anchorCtr="0">
            <a:noAutofit/>
          </a:bodyPr>
          <a:lstStyle/>
          <a:p>
            <a:pPr marL="457200" lvl="0" indent="-450850" algn="l" rtl="0">
              <a:spcBef>
                <a:spcPts val="0"/>
              </a:spcBef>
              <a:spcAft>
                <a:spcPts val="0"/>
              </a:spcAft>
              <a:buSzPts val="3500"/>
              <a:buChar char="●"/>
            </a:pPr>
            <a:r>
              <a:rPr lang="en-GB" sz="3500" u="sng"/>
              <a:t>23%</a:t>
            </a:r>
            <a:r>
              <a:rPr lang="en-GB" sz="3500"/>
              <a:t> higher profitability</a:t>
            </a:r>
            <a:endParaRPr sz="3500"/>
          </a:p>
          <a:p>
            <a:pPr marL="457200" lvl="0" indent="-450850" algn="l" rtl="0">
              <a:spcBef>
                <a:spcPts val="0"/>
              </a:spcBef>
              <a:spcAft>
                <a:spcPts val="0"/>
              </a:spcAft>
              <a:buSzPts val="3500"/>
              <a:buChar char="●"/>
            </a:pPr>
            <a:r>
              <a:rPr lang="en-GB" sz="3500" u="sng"/>
              <a:t>18%</a:t>
            </a:r>
            <a:r>
              <a:rPr lang="en-GB" sz="3500"/>
              <a:t> higher productivity</a:t>
            </a:r>
            <a:endParaRPr sz="3500"/>
          </a:p>
          <a:p>
            <a:pPr marL="457200" lvl="0" indent="-450850" algn="l" rtl="0">
              <a:spcBef>
                <a:spcPts val="0"/>
              </a:spcBef>
              <a:spcAft>
                <a:spcPts val="0"/>
              </a:spcAft>
              <a:buSzPts val="3500"/>
              <a:buChar char="●"/>
            </a:pPr>
            <a:r>
              <a:rPr lang="en-GB" sz="3500" u="sng"/>
              <a:t>40%</a:t>
            </a:r>
            <a:r>
              <a:rPr lang="en-GB" sz="3500"/>
              <a:t> lower turnover</a:t>
            </a:r>
            <a:endParaRPr sz="3500"/>
          </a:p>
          <a:p>
            <a:pPr marL="457200" lvl="0" indent="-450850" algn="l" rtl="0">
              <a:spcBef>
                <a:spcPts val="0"/>
              </a:spcBef>
              <a:spcAft>
                <a:spcPts val="0"/>
              </a:spcAft>
              <a:buSzPts val="3500"/>
              <a:buChar char="●"/>
            </a:pPr>
            <a:r>
              <a:rPr lang="en-GB" sz="3500" u="sng"/>
              <a:t>66%</a:t>
            </a:r>
            <a:r>
              <a:rPr lang="en-GB" sz="3500"/>
              <a:t> less absenteeism</a:t>
            </a:r>
            <a:endParaRPr sz="3500"/>
          </a:p>
          <a:p>
            <a:pPr marL="457200" lvl="0" indent="0" algn="l" rtl="0">
              <a:spcBef>
                <a:spcPts val="0"/>
              </a:spcBef>
              <a:spcAft>
                <a:spcPts val="0"/>
              </a:spcAft>
              <a:buNone/>
            </a:pPr>
            <a:endParaRPr sz="3500"/>
          </a:p>
          <a:p>
            <a:pPr marL="0" lvl="0" indent="0" algn="l" rtl="0">
              <a:spcBef>
                <a:spcPts val="0"/>
              </a:spcBef>
              <a:spcAft>
                <a:spcPts val="0"/>
              </a:spcAft>
              <a:buSzPts val="990"/>
              <a:buNone/>
            </a:pPr>
            <a:endParaRPr sz="3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8">
                                            <p:txEl>
                                              <p:pRg st="0" end="0"/>
                                            </p:txEl>
                                          </p:spTgt>
                                        </p:tgtEl>
                                        <p:attrNameLst>
                                          <p:attrName>style.visibility</p:attrName>
                                        </p:attrNameLst>
                                      </p:cBhvr>
                                      <p:to>
                                        <p:strVal val="visible"/>
                                      </p:to>
                                    </p:set>
                                    <p:animEffect transition="in" filter="fade">
                                      <p:cBhvr>
                                        <p:cTn id="12" dur="1000"/>
                                        <p:tgtEl>
                                          <p:spTgt spid="6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xEl>
                                              <p:pRg st="1" end="1"/>
                                            </p:txEl>
                                          </p:spTgt>
                                        </p:tgtEl>
                                        <p:attrNameLst>
                                          <p:attrName>style.visibility</p:attrName>
                                        </p:attrNameLst>
                                      </p:cBhvr>
                                      <p:to>
                                        <p:strVal val="visible"/>
                                      </p:to>
                                    </p:set>
                                    <p:animEffect transition="in" filter="fade">
                                      <p:cBhvr>
                                        <p:cTn id="17" dur="1000"/>
                                        <p:tgtEl>
                                          <p:spTgt spid="6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8">
                                            <p:txEl>
                                              <p:pRg st="2" end="2"/>
                                            </p:txEl>
                                          </p:spTgt>
                                        </p:tgtEl>
                                        <p:attrNameLst>
                                          <p:attrName>style.visibility</p:attrName>
                                        </p:attrNameLst>
                                      </p:cBhvr>
                                      <p:to>
                                        <p:strVal val="visible"/>
                                      </p:to>
                                    </p:set>
                                    <p:animEffect transition="in" filter="fade">
                                      <p:cBhvr>
                                        <p:cTn id="22" dur="1000"/>
                                        <p:tgtEl>
                                          <p:spTgt spid="6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8">
                                            <p:txEl>
                                              <p:pRg st="3" end="3"/>
                                            </p:txEl>
                                          </p:spTgt>
                                        </p:tgtEl>
                                        <p:attrNameLst>
                                          <p:attrName>style.visibility</p:attrName>
                                        </p:attrNameLst>
                                      </p:cBhvr>
                                      <p:to>
                                        <p:strVal val="visible"/>
                                      </p:to>
                                    </p:set>
                                    <p:animEffect transition="in" filter="fade">
                                      <p:cBhvr>
                                        <p:cTn id="27" dur="1000"/>
                                        <p:tgtEl>
                                          <p:spTgt spid="64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8">
                                            <p:txEl>
                                              <p:pRg st="4" end="4"/>
                                            </p:txEl>
                                          </p:spTgt>
                                        </p:tgtEl>
                                        <p:attrNameLst>
                                          <p:attrName>style.visibility</p:attrName>
                                        </p:attrNameLst>
                                      </p:cBhvr>
                                      <p:to>
                                        <p:strVal val="visible"/>
                                      </p:to>
                                    </p:set>
                                    <p:animEffect transition="in" filter="fade">
                                      <p:cBhvr>
                                        <p:cTn id="32" dur="1000"/>
                                        <p:tgtEl>
                                          <p:spTgt spid="64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8">
                                            <p:txEl>
                                              <p:pRg st="5" end="5"/>
                                            </p:txEl>
                                          </p:spTgt>
                                        </p:tgtEl>
                                        <p:attrNameLst>
                                          <p:attrName>style.visibility</p:attrName>
                                        </p:attrNameLst>
                                      </p:cBhvr>
                                      <p:to>
                                        <p:strVal val="visible"/>
                                      </p:to>
                                    </p:set>
                                    <p:animEffect transition="in" filter="fade">
                                      <p:cBhvr>
                                        <p:cTn id="37" dur="1000"/>
                                        <p:tgtEl>
                                          <p:spTgt spid="64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4"/>
          <p:cNvSpPr txBox="1">
            <a:spLocks noGrp="1"/>
          </p:cNvSpPr>
          <p:nvPr>
            <p:ph type="title"/>
          </p:nvPr>
        </p:nvSpPr>
        <p:spPr>
          <a:xfrm>
            <a:off x="326700" y="254975"/>
            <a:ext cx="7439700" cy="28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sz="3100" b="1">
                <a:solidFill>
                  <a:srgbClr val="00BCDE"/>
                </a:solidFill>
              </a:rPr>
              <a:t>Culture is about doing the basics well</a:t>
            </a:r>
            <a:endParaRPr sz="3100" b="1">
              <a:solidFill>
                <a:srgbClr val="00BCDE"/>
              </a:solidFill>
            </a:endParaRPr>
          </a:p>
          <a:p>
            <a:pPr marL="0" lvl="0" indent="0" algn="l" rtl="0">
              <a:spcBef>
                <a:spcPts val="0"/>
              </a:spcBef>
              <a:spcAft>
                <a:spcPts val="0"/>
              </a:spcAft>
              <a:buClr>
                <a:schemeClr val="dk1"/>
              </a:buClr>
              <a:buSzPts val="990"/>
              <a:buFont typeface="Arial"/>
              <a:buNone/>
            </a:pPr>
            <a:endParaRPr sz="3600"/>
          </a:p>
          <a:p>
            <a:pPr marL="0" lvl="0" indent="0" algn="l" rtl="0">
              <a:spcBef>
                <a:spcPts val="0"/>
              </a:spcBef>
              <a:spcAft>
                <a:spcPts val="0"/>
              </a:spcAft>
              <a:buSzPts val="990"/>
              <a:buNone/>
            </a:pPr>
            <a:endParaRPr sz="3600"/>
          </a:p>
        </p:txBody>
      </p:sp>
      <p:sp>
        <p:nvSpPr>
          <p:cNvPr id="654" name="Google Shape;654;p104"/>
          <p:cNvSpPr txBox="1">
            <a:spLocks noGrp="1"/>
          </p:cNvSpPr>
          <p:nvPr>
            <p:ph type="title"/>
          </p:nvPr>
        </p:nvSpPr>
        <p:spPr>
          <a:xfrm>
            <a:off x="326700" y="1099875"/>
            <a:ext cx="5595600" cy="3550500"/>
          </a:xfrm>
          <a:prstGeom prst="rect">
            <a:avLst/>
          </a:prstGeom>
        </p:spPr>
        <p:txBody>
          <a:bodyPr spcFirstLastPara="1" wrap="square" lIns="91425" tIns="91425" rIns="91425" bIns="91425" anchor="t" anchorCtr="0">
            <a:noAutofit/>
          </a:bodyPr>
          <a:lstStyle/>
          <a:p>
            <a:pPr marL="457200" lvl="0" indent="-450850" algn="l" rtl="0">
              <a:spcBef>
                <a:spcPts val="0"/>
              </a:spcBef>
              <a:spcAft>
                <a:spcPts val="0"/>
              </a:spcAft>
              <a:buSzPts val="3500"/>
              <a:buChar char="●"/>
            </a:pPr>
            <a:r>
              <a:rPr lang="en-GB" sz="3500"/>
              <a:t>Culture is </a:t>
            </a:r>
            <a:r>
              <a:rPr lang="en-GB" sz="3500" u="sng"/>
              <a:t>a system</a:t>
            </a:r>
            <a:endParaRPr sz="3500" u="sng"/>
          </a:p>
          <a:p>
            <a:pPr marL="457200" lvl="0" indent="-450850" algn="l" rtl="0">
              <a:spcBef>
                <a:spcPts val="0"/>
              </a:spcBef>
              <a:spcAft>
                <a:spcPts val="0"/>
              </a:spcAft>
              <a:buSzPts val="3500"/>
              <a:buChar char="●"/>
            </a:pPr>
            <a:r>
              <a:rPr lang="en-GB" sz="3500"/>
              <a:t>Systems can be </a:t>
            </a:r>
            <a:r>
              <a:rPr lang="en-GB" sz="3500" u="sng"/>
              <a:t>measured</a:t>
            </a:r>
            <a:r>
              <a:rPr lang="en-GB" sz="3500"/>
              <a:t>, </a:t>
            </a:r>
            <a:r>
              <a:rPr lang="en-GB" sz="3500" u="sng"/>
              <a:t>improved</a:t>
            </a:r>
            <a:r>
              <a:rPr lang="en-GB" sz="3500"/>
              <a:t>, and </a:t>
            </a:r>
            <a:r>
              <a:rPr lang="en-GB" sz="3500" u="sng"/>
              <a:t>sustained</a:t>
            </a:r>
            <a:endParaRPr sz="3500" u="sng"/>
          </a:p>
          <a:p>
            <a:pPr marL="457200" lvl="0" indent="-450850" algn="l" rtl="0">
              <a:spcBef>
                <a:spcPts val="0"/>
              </a:spcBef>
              <a:spcAft>
                <a:spcPts val="0"/>
              </a:spcAft>
              <a:buSzPts val="3500"/>
              <a:buChar char="●"/>
            </a:pPr>
            <a:r>
              <a:rPr lang="en-GB" sz="3500"/>
              <a:t>Systems are </a:t>
            </a:r>
            <a:r>
              <a:rPr lang="en-GB" sz="3500" u="sng"/>
              <a:t>deliberate</a:t>
            </a:r>
            <a:endParaRPr sz="3500" u="sng"/>
          </a:p>
          <a:p>
            <a:pPr marL="457200" lvl="0" indent="0" algn="l" rtl="0">
              <a:spcBef>
                <a:spcPts val="0"/>
              </a:spcBef>
              <a:spcAft>
                <a:spcPts val="0"/>
              </a:spcAft>
              <a:buNone/>
            </a:pPr>
            <a:endParaRPr sz="3500"/>
          </a:p>
          <a:p>
            <a:pPr marL="0" lvl="0" indent="0" algn="l" rtl="0">
              <a:spcBef>
                <a:spcPts val="0"/>
              </a:spcBef>
              <a:spcAft>
                <a:spcPts val="0"/>
              </a:spcAft>
              <a:buSzPts val="990"/>
              <a:buNone/>
            </a:pPr>
            <a:endParaRPr sz="3500"/>
          </a:p>
        </p:txBody>
      </p:sp>
      <p:pic>
        <p:nvPicPr>
          <p:cNvPr id="655" name="Google Shape;655;p104">
            <a:hlinkClick r:id="rId3"/>
          </p:cNvPr>
          <p:cNvPicPr preferRelativeResize="0"/>
          <p:nvPr/>
        </p:nvPicPr>
        <p:blipFill>
          <a:blip r:embed="rId4">
            <a:alphaModFix/>
          </a:blip>
          <a:stretch>
            <a:fillRect/>
          </a:stretch>
        </p:blipFill>
        <p:spPr>
          <a:xfrm>
            <a:off x="6112653" y="1214381"/>
            <a:ext cx="2461818" cy="3550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xEl>
                                              <p:pRg st="0" end="0"/>
                                            </p:txEl>
                                          </p:spTgt>
                                        </p:tgtEl>
                                        <p:attrNameLst>
                                          <p:attrName>style.visibility</p:attrName>
                                        </p:attrNameLst>
                                      </p:cBhvr>
                                      <p:to>
                                        <p:strVal val="visible"/>
                                      </p:to>
                                    </p:set>
                                    <p:animEffect transition="in" filter="fade">
                                      <p:cBhvr>
                                        <p:cTn id="7" dur="1000"/>
                                        <p:tgtEl>
                                          <p:spTgt spid="6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xEl>
                                              <p:pRg st="1" end="1"/>
                                            </p:txEl>
                                          </p:spTgt>
                                        </p:tgtEl>
                                        <p:attrNameLst>
                                          <p:attrName>style.visibility</p:attrName>
                                        </p:attrNameLst>
                                      </p:cBhvr>
                                      <p:to>
                                        <p:strVal val="visible"/>
                                      </p:to>
                                    </p:set>
                                    <p:animEffect transition="in" filter="fade">
                                      <p:cBhvr>
                                        <p:cTn id="12" dur="1000"/>
                                        <p:tgtEl>
                                          <p:spTgt spid="6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4">
                                            <p:txEl>
                                              <p:pRg st="2" end="2"/>
                                            </p:txEl>
                                          </p:spTgt>
                                        </p:tgtEl>
                                        <p:attrNameLst>
                                          <p:attrName>style.visibility</p:attrName>
                                        </p:attrNameLst>
                                      </p:cBhvr>
                                      <p:to>
                                        <p:strVal val="visible"/>
                                      </p:to>
                                    </p:set>
                                    <p:animEffect transition="in" filter="fade">
                                      <p:cBhvr>
                                        <p:cTn id="17" dur="1000"/>
                                        <p:tgtEl>
                                          <p:spTgt spid="6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
                                            <p:txEl>
                                              <p:pRg st="3" end="3"/>
                                            </p:txEl>
                                          </p:spTgt>
                                        </p:tgtEl>
                                        <p:attrNameLst>
                                          <p:attrName>style.visibility</p:attrName>
                                        </p:attrNameLst>
                                      </p:cBhvr>
                                      <p:to>
                                        <p:strVal val="visible"/>
                                      </p:to>
                                    </p:set>
                                    <p:animEffect transition="in" filter="fade">
                                      <p:cBhvr>
                                        <p:cTn id="22" dur="1000"/>
                                        <p:tgtEl>
                                          <p:spTgt spid="6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4">
                                            <p:txEl>
                                              <p:pRg st="4" end="4"/>
                                            </p:txEl>
                                          </p:spTgt>
                                        </p:tgtEl>
                                        <p:attrNameLst>
                                          <p:attrName>style.visibility</p:attrName>
                                        </p:attrNameLst>
                                      </p:cBhvr>
                                      <p:to>
                                        <p:strVal val="visible"/>
                                      </p:to>
                                    </p:set>
                                    <p:animEffect transition="in" filter="fade">
                                      <p:cBhvr>
                                        <p:cTn id="27" dur="1000"/>
                                        <p:tgtEl>
                                          <p:spTgt spid="6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5"/>
          <p:cNvSpPr txBox="1">
            <a:spLocks noGrp="1"/>
          </p:cNvSpPr>
          <p:nvPr>
            <p:ph type="title"/>
          </p:nvPr>
        </p:nvSpPr>
        <p:spPr>
          <a:xfrm>
            <a:off x="326700" y="254975"/>
            <a:ext cx="4964400" cy="472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a:t>At Cultiv8tiv we use anonymous assessment and AI to help organisations to understand the workplace culture they have so they can build the culture they want…</a:t>
            </a:r>
            <a:endParaRPr/>
          </a:p>
          <a:p>
            <a:pPr marL="0" lvl="0" indent="0" algn="l" rtl="0">
              <a:spcBef>
                <a:spcPts val="0"/>
              </a:spcBef>
              <a:spcAft>
                <a:spcPts val="0"/>
              </a:spcAft>
              <a:buClr>
                <a:schemeClr val="dk1"/>
              </a:buClr>
              <a:buSzPts val="990"/>
              <a:buFont typeface="Arial"/>
              <a:buNone/>
            </a:pPr>
            <a:endParaRPr/>
          </a:p>
          <a:p>
            <a:pPr marL="457200" lvl="0" indent="-355600" algn="l" rtl="0">
              <a:spcBef>
                <a:spcPts val="0"/>
              </a:spcBef>
              <a:spcAft>
                <a:spcPts val="0"/>
              </a:spcAft>
              <a:buClr>
                <a:srgbClr val="00BCDE"/>
              </a:buClr>
              <a:buSzPts val="2000"/>
              <a:buChar char="●"/>
            </a:pPr>
            <a:r>
              <a:rPr lang="en-GB" sz="2000">
                <a:solidFill>
                  <a:srgbClr val="00BCDE"/>
                </a:solidFill>
              </a:rPr>
              <a:t>Quantify Cultural Health</a:t>
            </a:r>
            <a:endParaRPr sz="2000">
              <a:solidFill>
                <a:srgbClr val="00BCDE"/>
              </a:solidFill>
            </a:endParaRPr>
          </a:p>
          <a:p>
            <a:pPr marL="457200" lvl="0" indent="-355600" algn="l" rtl="0">
              <a:spcBef>
                <a:spcPts val="0"/>
              </a:spcBef>
              <a:spcAft>
                <a:spcPts val="0"/>
              </a:spcAft>
              <a:buClr>
                <a:srgbClr val="00BCDE"/>
              </a:buClr>
              <a:buSzPts val="2000"/>
              <a:buChar char="●"/>
            </a:pPr>
            <a:r>
              <a:rPr lang="en-GB" sz="2000">
                <a:solidFill>
                  <a:srgbClr val="00BCDE"/>
                </a:solidFill>
              </a:rPr>
              <a:t>Pinpoint Friction Points before they escalate</a:t>
            </a:r>
            <a:endParaRPr sz="2000">
              <a:solidFill>
                <a:srgbClr val="00BCDE"/>
              </a:solidFill>
            </a:endParaRPr>
          </a:p>
          <a:p>
            <a:pPr marL="457200" lvl="0" indent="-355600" algn="l" rtl="0">
              <a:spcBef>
                <a:spcPts val="0"/>
              </a:spcBef>
              <a:spcAft>
                <a:spcPts val="0"/>
              </a:spcAft>
              <a:buClr>
                <a:srgbClr val="00BCDE"/>
              </a:buClr>
              <a:buSzPts val="2000"/>
              <a:buChar char="●"/>
            </a:pPr>
            <a:r>
              <a:rPr lang="en-GB" sz="2000">
                <a:solidFill>
                  <a:srgbClr val="00BCDE"/>
                </a:solidFill>
              </a:rPr>
              <a:t>Track Progress over time</a:t>
            </a:r>
            <a:endParaRPr sz="2000">
              <a:solidFill>
                <a:srgbClr val="00BCDE"/>
              </a:solidFill>
            </a:endParaRPr>
          </a:p>
          <a:p>
            <a:pPr marL="457200" lvl="0" indent="-355600" algn="l" rtl="0">
              <a:spcBef>
                <a:spcPts val="0"/>
              </a:spcBef>
              <a:spcAft>
                <a:spcPts val="0"/>
              </a:spcAft>
              <a:buClr>
                <a:srgbClr val="00BCDE"/>
              </a:buClr>
              <a:buSzPts val="2000"/>
              <a:buChar char="●"/>
            </a:pPr>
            <a:r>
              <a:rPr lang="en-GB" sz="2000">
                <a:solidFill>
                  <a:srgbClr val="00BCDE"/>
                </a:solidFill>
              </a:rPr>
              <a:t>Align People and Performance for Growth</a:t>
            </a:r>
            <a:endParaRPr sz="2000">
              <a:solidFill>
                <a:srgbClr val="00BCDE"/>
              </a:solidFill>
            </a:endParaRPr>
          </a:p>
          <a:p>
            <a:pPr marL="0" lvl="0" indent="0" algn="l" rtl="0">
              <a:spcBef>
                <a:spcPts val="0"/>
              </a:spcBef>
              <a:spcAft>
                <a:spcPts val="0"/>
              </a:spcAft>
              <a:buClr>
                <a:schemeClr val="dk1"/>
              </a:buClr>
              <a:buSzPts val="990"/>
              <a:buFont typeface="Arial"/>
              <a:buNone/>
            </a:pPr>
            <a:endParaRPr/>
          </a:p>
          <a:p>
            <a:pPr marL="0" lvl="0" indent="0" algn="l" rtl="0">
              <a:spcBef>
                <a:spcPts val="0"/>
              </a:spcBef>
              <a:spcAft>
                <a:spcPts val="0"/>
              </a:spcAft>
              <a:buClr>
                <a:schemeClr val="dk1"/>
              </a:buClr>
              <a:buSzPts val="990"/>
              <a:buFont typeface="Arial"/>
              <a:buNone/>
            </a:pPr>
            <a:endParaRPr/>
          </a:p>
          <a:p>
            <a:pPr marL="0" lvl="0" indent="0" algn="l" rtl="0">
              <a:spcBef>
                <a:spcPts val="0"/>
              </a:spcBef>
              <a:spcAft>
                <a:spcPts val="0"/>
              </a:spcAft>
              <a:buSzPts val="990"/>
              <a:buNone/>
            </a:pPr>
            <a:endParaRPr/>
          </a:p>
        </p:txBody>
      </p:sp>
      <p:pic>
        <p:nvPicPr>
          <p:cNvPr id="661" name="Google Shape;661;p105" title="CleanShot 2025-03-17 at 11.22.49.gif"/>
          <p:cNvPicPr preferRelativeResize="0"/>
          <p:nvPr/>
        </p:nvPicPr>
        <p:blipFill>
          <a:blip r:embed="rId3">
            <a:alphaModFix/>
          </a:blip>
          <a:stretch>
            <a:fillRect/>
          </a:stretch>
        </p:blipFill>
        <p:spPr>
          <a:xfrm>
            <a:off x="5439372" y="1322016"/>
            <a:ext cx="3337500" cy="1297435"/>
          </a:xfrm>
          <a:prstGeom prst="rect">
            <a:avLst/>
          </a:prstGeom>
          <a:noFill/>
          <a:ln>
            <a:noFill/>
          </a:ln>
        </p:spPr>
      </p:pic>
      <p:pic>
        <p:nvPicPr>
          <p:cNvPr id="662" name="Google Shape;662;p105"/>
          <p:cNvPicPr preferRelativeResize="0"/>
          <p:nvPr/>
        </p:nvPicPr>
        <p:blipFill>
          <a:blip r:embed="rId4">
            <a:alphaModFix/>
          </a:blip>
          <a:stretch>
            <a:fillRect/>
          </a:stretch>
        </p:blipFill>
        <p:spPr>
          <a:xfrm>
            <a:off x="5439375" y="2855050"/>
            <a:ext cx="3337500" cy="20400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6"/>
          <p:cNvSpPr txBox="1">
            <a:spLocks noGrp="1"/>
          </p:cNvSpPr>
          <p:nvPr>
            <p:ph type="body" idx="1"/>
          </p:nvPr>
        </p:nvSpPr>
        <p:spPr>
          <a:xfrm>
            <a:off x="272625" y="834550"/>
            <a:ext cx="4631400" cy="4072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1300">
                <a:solidFill>
                  <a:schemeClr val="dk1"/>
                </a:solidFill>
              </a:rPr>
              <a:t>We offer four levels of assessment, depending on the level of insight you need and the size or focus of the organisation. </a:t>
            </a: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GB" sz="1300">
                <a:solidFill>
                  <a:schemeClr val="dk1"/>
                </a:solidFill>
              </a:rPr>
              <a:t>Every product receives a Culture Pulse Score, is powered by our proprietary AI module and has the option to anonymously analyse by team or department. </a:t>
            </a:r>
            <a:endParaRPr sz="13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300">
              <a:solidFill>
                <a:schemeClr val="dk1"/>
              </a:solidFill>
              <a:highlight>
                <a:schemeClr val="lt1"/>
              </a:highlight>
            </a:endParaRPr>
          </a:p>
          <a:p>
            <a:pPr marL="0" lvl="0" indent="0" algn="l" rtl="0">
              <a:lnSpc>
                <a:spcPct val="150000"/>
              </a:lnSpc>
              <a:spcBef>
                <a:spcPts val="600"/>
              </a:spcBef>
              <a:spcAft>
                <a:spcPts val="0"/>
              </a:spcAft>
              <a:buNone/>
            </a:pPr>
            <a:r>
              <a:rPr lang="en-GB" sz="1300">
                <a:solidFill>
                  <a:schemeClr val="dk1"/>
                </a:solidFill>
              </a:rPr>
              <a:t>We have an overview on the website, which provides a high-level overview of the </a:t>
            </a:r>
            <a:r>
              <a:rPr lang="en-GB" sz="1300" u="sng">
                <a:solidFill>
                  <a:schemeClr val="hlink"/>
                </a:solidFill>
                <a:hlinkClick r:id="rId3"/>
              </a:rPr>
              <a:t>products</a:t>
            </a:r>
            <a:r>
              <a:rPr lang="en-GB" sz="1300">
                <a:solidFill>
                  <a:schemeClr val="dk1"/>
                </a:solidFill>
              </a:rPr>
              <a:t>. </a:t>
            </a:r>
            <a:br>
              <a:rPr lang="en-GB" sz="2500"/>
            </a:br>
            <a:endParaRPr sz="2500"/>
          </a:p>
          <a:p>
            <a:pPr marL="0" lvl="0" indent="0" algn="l" rtl="0">
              <a:lnSpc>
                <a:spcPct val="120000"/>
              </a:lnSpc>
              <a:spcBef>
                <a:spcPts val="600"/>
              </a:spcBef>
              <a:spcAft>
                <a:spcPts val="0"/>
              </a:spcAft>
              <a:buNone/>
            </a:pPr>
            <a:endParaRPr sz="1100">
              <a:solidFill>
                <a:srgbClr val="434343"/>
              </a:solidFill>
            </a:endParaRPr>
          </a:p>
        </p:txBody>
      </p:sp>
      <p:sp>
        <p:nvSpPr>
          <p:cNvPr id="668" name="Google Shape;668;p106"/>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Our Products</a:t>
            </a:r>
            <a:endParaRPr/>
          </a:p>
        </p:txBody>
      </p:sp>
      <p:pic>
        <p:nvPicPr>
          <p:cNvPr id="669" name="Google Shape;669;p106"/>
          <p:cNvPicPr preferRelativeResize="0"/>
          <p:nvPr/>
        </p:nvPicPr>
        <p:blipFill>
          <a:blip r:embed="rId4">
            <a:alphaModFix/>
          </a:blip>
          <a:stretch>
            <a:fillRect/>
          </a:stretch>
        </p:blipFill>
        <p:spPr>
          <a:xfrm>
            <a:off x="5017175" y="2814064"/>
            <a:ext cx="2468874" cy="2098811"/>
          </a:xfrm>
          <a:prstGeom prst="rect">
            <a:avLst/>
          </a:prstGeom>
          <a:noFill/>
          <a:ln>
            <a:noFill/>
          </a:ln>
        </p:spPr>
      </p:pic>
      <p:pic>
        <p:nvPicPr>
          <p:cNvPr id="670" name="Google Shape;670;p106" title="CleanShot 2025-10-28 at 13.31.44@2x.png"/>
          <p:cNvPicPr preferRelativeResize="0"/>
          <p:nvPr/>
        </p:nvPicPr>
        <p:blipFill>
          <a:blip r:embed="rId5">
            <a:alphaModFix/>
          </a:blip>
          <a:stretch>
            <a:fillRect/>
          </a:stretch>
        </p:blipFill>
        <p:spPr>
          <a:xfrm>
            <a:off x="5017178" y="242325"/>
            <a:ext cx="2468874" cy="257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7"/>
          <p:cNvSpPr txBox="1">
            <a:spLocks noGrp="1"/>
          </p:cNvSpPr>
          <p:nvPr>
            <p:ph type="subTitle" idx="1"/>
          </p:nvPr>
        </p:nvSpPr>
        <p:spPr>
          <a:xfrm>
            <a:off x="350550" y="2140600"/>
            <a:ext cx="8442900" cy="153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300"/>
              <a:t>Questions…</a:t>
            </a:r>
            <a:endParaRPr sz="900"/>
          </a:p>
          <a:p>
            <a:pPr marL="0" lvl="0" indent="0" algn="ctr" rtl="0">
              <a:spcBef>
                <a:spcPts val="0"/>
              </a:spcBef>
              <a:spcAft>
                <a:spcPts val="0"/>
              </a:spcAft>
              <a:buNone/>
            </a:pP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94"/>
          <p:cNvSpPr txBox="1">
            <a:spLocks noGrp="1"/>
          </p:cNvSpPr>
          <p:nvPr>
            <p:ph type="title"/>
          </p:nvPr>
        </p:nvSpPr>
        <p:spPr>
          <a:xfrm>
            <a:off x="272625" y="288375"/>
            <a:ext cx="7613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560" name="Google Shape;560;p94"/>
          <p:cNvSpPr txBox="1">
            <a:spLocks noGrp="1"/>
          </p:cNvSpPr>
          <p:nvPr>
            <p:ph type="body" idx="1"/>
          </p:nvPr>
        </p:nvSpPr>
        <p:spPr>
          <a:xfrm>
            <a:off x="272625" y="1209425"/>
            <a:ext cx="7830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61" name="Google Shape;561;p94"/>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562" name="Google Shape;562;p94"/>
          <p:cNvGrpSpPr/>
          <p:nvPr/>
        </p:nvGrpSpPr>
        <p:grpSpPr>
          <a:xfrm>
            <a:off x="-321325" y="1956949"/>
            <a:ext cx="9311263" cy="2404150"/>
            <a:chOff x="-321313" y="2433333"/>
            <a:chExt cx="9311263" cy="2134555"/>
          </a:xfrm>
        </p:grpSpPr>
        <p:pic>
          <p:nvPicPr>
            <p:cNvPr id="563" name="Google Shape;563;p94"/>
            <p:cNvPicPr preferRelativeResize="0"/>
            <p:nvPr/>
          </p:nvPicPr>
          <p:blipFill>
            <a:blip r:embed="rId4">
              <a:alphaModFix/>
            </a:blip>
            <a:stretch>
              <a:fillRect/>
            </a:stretch>
          </p:blipFill>
          <p:spPr>
            <a:xfrm>
              <a:off x="-321313" y="2433333"/>
              <a:ext cx="9143999" cy="2134555"/>
            </a:xfrm>
            <a:prstGeom prst="rect">
              <a:avLst/>
            </a:prstGeom>
            <a:noFill/>
            <a:ln>
              <a:noFill/>
            </a:ln>
          </p:spPr>
        </p:pic>
        <p:sp>
          <p:nvSpPr>
            <p:cNvPr id="564" name="Google Shape;564;p94"/>
            <p:cNvSpPr txBox="1"/>
            <p:nvPr/>
          </p:nvSpPr>
          <p:spPr>
            <a:xfrm>
              <a:off x="154050" y="2961329"/>
              <a:ext cx="8835900" cy="143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GB" sz="2600" b="1">
                  <a:solidFill>
                    <a:schemeClr val="dk1"/>
                  </a:solidFill>
                  <a:latin typeface="Times New Roman"/>
                  <a:ea typeface="Times New Roman"/>
                  <a:cs typeface="Times New Roman"/>
                  <a:sym typeface="Times New Roman"/>
                </a:rPr>
                <a:t>Yet every metric that matters — </a:t>
              </a:r>
              <a:r>
                <a:rPr lang="en-GB" sz="2600" b="1" u="sng">
                  <a:solidFill>
                    <a:schemeClr val="dk1"/>
                  </a:solidFill>
                  <a:latin typeface="Times New Roman"/>
                  <a:ea typeface="Times New Roman"/>
                  <a:cs typeface="Times New Roman"/>
                  <a:sym typeface="Times New Roman"/>
                </a:rPr>
                <a:t>revenue</a:t>
              </a:r>
              <a:r>
                <a:rPr lang="en-GB" sz="2600" b="1">
                  <a:solidFill>
                    <a:schemeClr val="dk1"/>
                  </a:solidFill>
                  <a:latin typeface="Times New Roman"/>
                  <a:ea typeface="Times New Roman"/>
                  <a:cs typeface="Times New Roman"/>
                  <a:sym typeface="Times New Roman"/>
                </a:rPr>
                <a:t>, </a:t>
              </a:r>
              <a:r>
                <a:rPr lang="en-GB" sz="2600" b="1" u="sng">
                  <a:solidFill>
                    <a:schemeClr val="dk1"/>
                  </a:solidFill>
                  <a:latin typeface="Times New Roman"/>
                  <a:ea typeface="Times New Roman"/>
                  <a:cs typeface="Times New Roman"/>
                  <a:sym typeface="Times New Roman"/>
                </a:rPr>
                <a:t>profit</a:t>
              </a:r>
              <a:r>
                <a:rPr lang="en-GB" sz="2600" b="1">
                  <a:solidFill>
                    <a:schemeClr val="dk1"/>
                  </a:solidFill>
                  <a:latin typeface="Times New Roman"/>
                  <a:ea typeface="Times New Roman"/>
                  <a:cs typeface="Times New Roman"/>
                  <a:sym typeface="Times New Roman"/>
                </a:rPr>
                <a:t>, </a:t>
              </a:r>
              <a:r>
                <a:rPr lang="en-GB" sz="2600" b="1" u="sng">
                  <a:solidFill>
                    <a:schemeClr val="dk1"/>
                  </a:solidFill>
                  <a:latin typeface="Times New Roman"/>
                  <a:ea typeface="Times New Roman"/>
                  <a:cs typeface="Times New Roman"/>
                  <a:sym typeface="Times New Roman"/>
                </a:rPr>
                <a:t>retention</a:t>
              </a:r>
              <a:r>
                <a:rPr lang="en-GB" sz="2600" b="1">
                  <a:solidFill>
                    <a:schemeClr val="dk1"/>
                  </a:solidFill>
                  <a:latin typeface="Times New Roman"/>
                  <a:ea typeface="Times New Roman"/>
                  <a:cs typeface="Times New Roman"/>
                  <a:sym typeface="Times New Roman"/>
                </a:rPr>
                <a:t>, </a:t>
              </a:r>
              <a:r>
                <a:rPr lang="en-GB" sz="2600" b="1" u="sng">
                  <a:solidFill>
                    <a:schemeClr val="dk1"/>
                  </a:solidFill>
                  <a:latin typeface="Times New Roman"/>
                  <a:ea typeface="Times New Roman"/>
                  <a:cs typeface="Times New Roman"/>
                  <a:sym typeface="Times New Roman"/>
                </a:rPr>
                <a:t>innovation</a:t>
              </a:r>
              <a:r>
                <a:rPr lang="en-GB" sz="2600" b="1">
                  <a:solidFill>
                    <a:schemeClr val="dk1"/>
                  </a:solidFill>
                  <a:latin typeface="Times New Roman"/>
                  <a:ea typeface="Times New Roman"/>
                  <a:cs typeface="Times New Roman"/>
                  <a:sym typeface="Times New Roman"/>
                </a:rPr>
                <a:t>, — is driven by it.</a:t>
              </a:r>
              <a:endParaRPr sz="26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2300" b="1">
                <a:solidFill>
                  <a:schemeClr val="dk1"/>
                </a:solidFill>
                <a:latin typeface="Times New Roman"/>
                <a:ea typeface="Times New Roman"/>
                <a:cs typeface="Times New Roman"/>
                <a:sym typeface="Times New Roman"/>
              </a:endParaRPr>
            </a:p>
          </p:txBody>
        </p:sp>
      </p:grpSp>
      <p:grpSp>
        <p:nvGrpSpPr>
          <p:cNvPr id="565" name="Google Shape;565;p94"/>
          <p:cNvGrpSpPr/>
          <p:nvPr/>
        </p:nvGrpSpPr>
        <p:grpSpPr>
          <a:xfrm>
            <a:off x="358465" y="-357208"/>
            <a:ext cx="8091403" cy="3603874"/>
            <a:chOff x="2546502" y="897249"/>
            <a:chExt cx="6448875" cy="2688455"/>
          </a:xfrm>
        </p:grpSpPr>
        <p:pic>
          <p:nvPicPr>
            <p:cNvPr id="566" name="Google Shape;566;p94"/>
            <p:cNvPicPr preferRelativeResize="0"/>
            <p:nvPr/>
          </p:nvPicPr>
          <p:blipFill>
            <a:blip r:embed="rId5">
              <a:alphaModFix/>
            </a:blip>
            <a:stretch>
              <a:fillRect/>
            </a:stretch>
          </p:blipFill>
          <p:spPr>
            <a:xfrm>
              <a:off x="2546502" y="897249"/>
              <a:ext cx="6448875" cy="2688455"/>
            </a:xfrm>
            <a:prstGeom prst="rect">
              <a:avLst/>
            </a:prstGeom>
            <a:noFill/>
            <a:ln>
              <a:noFill/>
            </a:ln>
          </p:spPr>
        </p:pic>
        <p:sp>
          <p:nvSpPr>
            <p:cNvPr id="567" name="Google Shape;567;p94"/>
            <p:cNvSpPr txBox="1"/>
            <p:nvPr/>
          </p:nvSpPr>
          <p:spPr>
            <a:xfrm>
              <a:off x="2947071" y="1867368"/>
              <a:ext cx="5541900" cy="82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a:solidFill>
                    <a:schemeClr val="dk1"/>
                  </a:solidFill>
                  <a:latin typeface="Times New Roman"/>
                  <a:ea typeface="Times New Roman"/>
                  <a:cs typeface="Times New Roman"/>
                  <a:sym typeface="Times New Roman"/>
                </a:rPr>
                <a:t>MOST LEADERS UNDERESTIMATE THE COST OF 	       		CULTURE</a:t>
              </a:r>
              <a:endParaRPr sz="2800" b="1">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10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5"/>
          <p:cNvSpPr txBox="1">
            <a:spLocks noGrp="1"/>
          </p:cNvSpPr>
          <p:nvPr>
            <p:ph type="title"/>
          </p:nvPr>
        </p:nvSpPr>
        <p:spPr>
          <a:xfrm>
            <a:off x="3528275" y="939500"/>
            <a:ext cx="4180500" cy="280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400" b="1">
                <a:solidFill>
                  <a:srgbClr val="00AEEE"/>
                </a:solidFill>
              </a:rPr>
              <a:t>Culture is invisible until it starts costing you </a:t>
            </a:r>
            <a:r>
              <a:rPr lang="en-GB" sz="3400" b="1" u="sng">
                <a:solidFill>
                  <a:srgbClr val="00AEEE"/>
                </a:solidFill>
              </a:rPr>
              <a:t>money</a:t>
            </a:r>
            <a:r>
              <a:rPr lang="en-GB" sz="3400" b="1">
                <a:solidFill>
                  <a:srgbClr val="00AEEE"/>
                </a:solidFill>
              </a:rPr>
              <a:t>, </a:t>
            </a:r>
            <a:r>
              <a:rPr lang="en-GB" sz="3400" b="1" u="sng">
                <a:solidFill>
                  <a:srgbClr val="00AEEE"/>
                </a:solidFill>
              </a:rPr>
              <a:t>talent</a:t>
            </a:r>
            <a:r>
              <a:rPr lang="en-GB" sz="3400" b="1">
                <a:solidFill>
                  <a:srgbClr val="00AEEE"/>
                </a:solidFill>
              </a:rPr>
              <a:t>, and </a:t>
            </a:r>
            <a:r>
              <a:rPr lang="en-GB" sz="3400" b="1" u="sng">
                <a:solidFill>
                  <a:srgbClr val="00AEEE"/>
                </a:solidFill>
              </a:rPr>
              <a:t>trust</a:t>
            </a:r>
            <a:endParaRPr sz="3400" b="1" u="sng">
              <a:solidFill>
                <a:srgbClr val="00AEEE"/>
              </a:solidFill>
            </a:endParaRPr>
          </a:p>
        </p:txBody>
      </p:sp>
      <p:sp>
        <p:nvSpPr>
          <p:cNvPr id="573" name="Google Shape;573;p9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74" name="Google Shape;574;p95" title="COST OF CULTURE.png"/>
          <p:cNvPicPr preferRelativeResize="0"/>
          <p:nvPr/>
        </p:nvPicPr>
        <p:blipFill>
          <a:blip r:embed="rId3">
            <a:alphaModFix/>
          </a:blip>
          <a:stretch>
            <a:fillRect/>
          </a:stretch>
        </p:blipFill>
        <p:spPr>
          <a:xfrm>
            <a:off x="78308" y="685925"/>
            <a:ext cx="3449976" cy="3449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6"/>
          <p:cNvSpPr txBox="1">
            <a:spLocks noGrp="1"/>
          </p:cNvSpPr>
          <p:nvPr>
            <p:ph type="title"/>
          </p:nvPr>
        </p:nvSpPr>
        <p:spPr>
          <a:xfrm>
            <a:off x="1338000" y="367750"/>
            <a:ext cx="6211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4200" b="1">
                <a:solidFill>
                  <a:srgbClr val="00E9A9"/>
                </a:solidFill>
              </a:rPr>
              <a:t>The Ripple Effect</a:t>
            </a:r>
            <a:endParaRPr sz="4200" b="1">
              <a:solidFill>
                <a:srgbClr val="00E9A9"/>
              </a:solidFill>
            </a:endParaRPr>
          </a:p>
        </p:txBody>
      </p:sp>
      <p:sp>
        <p:nvSpPr>
          <p:cNvPr id="580" name="Google Shape;580;p96"/>
          <p:cNvSpPr txBox="1"/>
          <p:nvPr/>
        </p:nvSpPr>
        <p:spPr>
          <a:xfrm>
            <a:off x="2154197" y="1380475"/>
            <a:ext cx="3848100" cy="25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581" name="Google Shape;581;p96"/>
          <p:cNvSpPr txBox="1"/>
          <p:nvPr/>
        </p:nvSpPr>
        <p:spPr>
          <a:xfrm>
            <a:off x="1091629"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82" name="Google Shape;582;p96" title="1.png"/>
          <p:cNvPicPr preferRelativeResize="0"/>
          <p:nvPr/>
        </p:nvPicPr>
        <p:blipFill>
          <a:blip r:embed="rId3">
            <a:alphaModFix/>
          </a:blip>
          <a:stretch>
            <a:fillRect/>
          </a:stretch>
        </p:blipFill>
        <p:spPr>
          <a:xfrm>
            <a:off x="2836592" y="1204938"/>
            <a:ext cx="1578274" cy="1578274"/>
          </a:xfrm>
          <a:prstGeom prst="rect">
            <a:avLst/>
          </a:prstGeom>
          <a:noFill/>
          <a:ln>
            <a:noFill/>
          </a:ln>
        </p:spPr>
      </p:pic>
      <p:pic>
        <p:nvPicPr>
          <p:cNvPr id="583" name="Google Shape;583;p96" title="2.png"/>
          <p:cNvPicPr preferRelativeResize="0"/>
          <p:nvPr/>
        </p:nvPicPr>
        <p:blipFill>
          <a:blip r:embed="rId4">
            <a:alphaModFix/>
          </a:blip>
          <a:stretch>
            <a:fillRect/>
          </a:stretch>
        </p:blipFill>
        <p:spPr>
          <a:xfrm>
            <a:off x="1887242" y="2863941"/>
            <a:ext cx="1536575" cy="1536602"/>
          </a:xfrm>
          <a:prstGeom prst="rect">
            <a:avLst/>
          </a:prstGeom>
          <a:noFill/>
          <a:ln>
            <a:noFill/>
          </a:ln>
        </p:spPr>
      </p:pic>
      <p:pic>
        <p:nvPicPr>
          <p:cNvPr id="584" name="Google Shape;584;p96" title="3.png"/>
          <p:cNvPicPr preferRelativeResize="0"/>
          <p:nvPr/>
        </p:nvPicPr>
        <p:blipFill>
          <a:blip r:embed="rId5">
            <a:alphaModFix/>
          </a:blip>
          <a:stretch>
            <a:fillRect/>
          </a:stretch>
        </p:blipFill>
        <p:spPr>
          <a:xfrm>
            <a:off x="5191445" y="2868848"/>
            <a:ext cx="1585625" cy="1585625"/>
          </a:xfrm>
          <a:prstGeom prst="rect">
            <a:avLst/>
          </a:prstGeom>
          <a:noFill/>
          <a:ln>
            <a:noFill/>
          </a:ln>
        </p:spPr>
      </p:pic>
      <p:pic>
        <p:nvPicPr>
          <p:cNvPr id="585" name="Google Shape;585;p96" title="4.png"/>
          <p:cNvPicPr preferRelativeResize="0"/>
          <p:nvPr/>
        </p:nvPicPr>
        <p:blipFill>
          <a:blip r:embed="rId6">
            <a:alphaModFix/>
          </a:blip>
          <a:stretch>
            <a:fillRect/>
          </a:stretch>
        </p:blipFill>
        <p:spPr>
          <a:xfrm>
            <a:off x="3531704" y="2868850"/>
            <a:ext cx="1585625" cy="1585625"/>
          </a:xfrm>
          <a:prstGeom prst="rect">
            <a:avLst/>
          </a:prstGeom>
          <a:noFill/>
          <a:ln>
            <a:noFill/>
          </a:ln>
        </p:spPr>
      </p:pic>
      <p:pic>
        <p:nvPicPr>
          <p:cNvPr id="586" name="Google Shape;586;p96" title="6.png"/>
          <p:cNvPicPr preferRelativeResize="0"/>
          <p:nvPr/>
        </p:nvPicPr>
        <p:blipFill>
          <a:blip r:embed="rId7">
            <a:alphaModFix/>
          </a:blip>
          <a:stretch>
            <a:fillRect/>
          </a:stretch>
        </p:blipFill>
        <p:spPr>
          <a:xfrm>
            <a:off x="4453072" y="1201273"/>
            <a:ext cx="1585625" cy="15856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7"/>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People, Hiring &amp; the Cost of losing experience…</a:t>
            </a:r>
            <a:endParaRPr sz="3800" b="1">
              <a:solidFill>
                <a:srgbClr val="00E9A9"/>
              </a:solidFill>
            </a:endParaRPr>
          </a:p>
        </p:txBody>
      </p:sp>
      <p:sp>
        <p:nvSpPr>
          <p:cNvPr id="592" name="Google Shape;592;p97"/>
          <p:cNvSpPr txBox="1"/>
          <p:nvPr/>
        </p:nvSpPr>
        <p:spPr>
          <a:xfrm>
            <a:off x="1062568" y="1380475"/>
            <a:ext cx="3848100" cy="25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593" name="Google Shape;593;p9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94" name="Google Shape;594;p97" title="1.png"/>
          <p:cNvPicPr preferRelativeResize="0"/>
          <p:nvPr/>
        </p:nvPicPr>
        <p:blipFill>
          <a:blip r:embed="rId3">
            <a:alphaModFix/>
          </a:blip>
          <a:stretch>
            <a:fillRect/>
          </a:stretch>
        </p:blipFill>
        <p:spPr>
          <a:xfrm>
            <a:off x="190913" y="208963"/>
            <a:ext cx="1578274" cy="1578274"/>
          </a:xfrm>
          <a:prstGeom prst="rect">
            <a:avLst/>
          </a:prstGeom>
          <a:noFill/>
          <a:ln>
            <a:noFill/>
          </a:ln>
        </p:spPr>
      </p:pic>
      <p:sp>
        <p:nvSpPr>
          <p:cNvPr id="595" name="Google Shape;595;p97"/>
          <p:cNvSpPr txBox="1">
            <a:spLocks noGrp="1"/>
          </p:cNvSpPr>
          <p:nvPr>
            <p:ph type="title"/>
          </p:nvPr>
        </p:nvSpPr>
        <p:spPr>
          <a:xfrm>
            <a:off x="1769175" y="1869725"/>
            <a:ext cx="6293700" cy="3132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Replacing an employee costs </a:t>
            </a:r>
            <a:r>
              <a:rPr lang="en-GB" sz="2200" u="sng"/>
              <a:t>50%-200% of their annual salary</a:t>
            </a:r>
            <a:endParaRPr sz="2200" u="sng"/>
          </a:p>
          <a:p>
            <a:pPr marL="457200" lvl="0" indent="-368300" algn="l" rtl="0">
              <a:spcBef>
                <a:spcPts val="0"/>
              </a:spcBef>
              <a:spcAft>
                <a:spcPts val="0"/>
              </a:spcAft>
              <a:buSzPts val="2200"/>
              <a:buChar char="●"/>
            </a:pPr>
            <a:r>
              <a:rPr lang="en-GB" sz="2200"/>
              <a:t>Toxic cultures increase voluntary turnover by </a:t>
            </a:r>
            <a:r>
              <a:rPr lang="en-GB" sz="2200" u="sng"/>
              <a:t>48%</a:t>
            </a:r>
            <a:endParaRPr sz="2200" u="sng"/>
          </a:p>
          <a:p>
            <a:pPr marL="457200" lvl="0" indent="-368300" algn="l" rtl="0">
              <a:spcBef>
                <a:spcPts val="0"/>
              </a:spcBef>
              <a:spcAft>
                <a:spcPts val="0"/>
              </a:spcAft>
              <a:buSzPts val="2200"/>
              <a:buChar char="●"/>
            </a:pPr>
            <a:r>
              <a:rPr lang="en-GB" sz="2200"/>
              <a:t>Top performers are </a:t>
            </a:r>
            <a:r>
              <a:rPr lang="en-GB" sz="2200" u="sng"/>
              <a:t>10x more likely</a:t>
            </a:r>
            <a:r>
              <a:rPr lang="en-GB" sz="2200"/>
              <a:t> to leave a toxic environment</a:t>
            </a:r>
            <a:endParaRPr sz="2200"/>
          </a:p>
          <a:p>
            <a:pPr marL="457200" lvl="0" indent="-368300" algn="l" rtl="0">
              <a:spcBef>
                <a:spcPts val="0"/>
              </a:spcBef>
              <a:spcAft>
                <a:spcPts val="0"/>
              </a:spcAft>
              <a:buSzPts val="2200"/>
              <a:buChar char="●"/>
            </a:pPr>
            <a:r>
              <a:rPr lang="en-GB" sz="2200"/>
              <a:t>Poor performers </a:t>
            </a:r>
            <a:r>
              <a:rPr lang="en-GB" sz="2200" u="sng"/>
              <a:t>drive down team performance</a:t>
            </a:r>
            <a:r>
              <a:rPr lang="en-GB" sz="2200"/>
              <a:t> (even the high performers)</a:t>
            </a:r>
            <a:endParaRPr sz="2200"/>
          </a:p>
          <a:p>
            <a:pPr marL="0" lvl="0" indent="0" algn="l" rtl="0">
              <a:spcBef>
                <a:spcPts val="0"/>
              </a:spcBef>
              <a:spcAft>
                <a:spcPts val="0"/>
              </a:spcAft>
              <a:buSzPts val="990"/>
              <a:buNone/>
            </a:pP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8"/>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The Impact on Innovation &amp; Change… </a:t>
            </a:r>
            <a:endParaRPr sz="3800" b="1">
              <a:solidFill>
                <a:srgbClr val="00E9A9"/>
              </a:solidFill>
            </a:endParaRPr>
          </a:p>
        </p:txBody>
      </p:sp>
      <p:sp>
        <p:nvSpPr>
          <p:cNvPr id="601" name="Google Shape;601;p9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02" name="Google Shape;602;p98" title="6.png"/>
          <p:cNvPicPr preferRelativeResize="0"/>
          <p:nvPr/>
        </p:nvPicPr>
        <p:blipFill>
          <a:blip r:embed="rId3">
            <a:alphaModFix/>
          </a:blip>
          <a:stretch>
            <a:fillRect/>
          </a:stretch>
        </p:blipFill>
        <p:spPr>
          <a:xfrm>
            <a:off x="270518" y="256823"/>
            <a:ext cx="1585625" cy="1585605"/>
          </a:xfrm>
          <a:prstGeom prst="rect">
            <a:avLst/>
          </a:prstGeom>
          <a:noFill/>
          <a:ln>
            <a:noFill/>
          </a:ln>
        </p:spPr>
      </p:pic>
      <p:pic>
        <p:nvPicPr>
          <p:cNvPr id="603" name="Google Shape;603;p98" title="8.png"/>
          <p:cNvPicPr preferRelativeResize="0"/>
          <p:nvPr/>
        </p:nvPicPr>
        <p:blipFill>
          <a:blip r:embed="rId4">
            <a:alphaModFix/>
          </a:blip>
          <a:stretch>
            <a:fillRect/>
          </a:stretch>
        </p:blipFill>
        <p:spPr>
          <a:xfrm>
            <a:off x="9391833" y="2699973"/>
            <a:ext cx="1585625" cy="1585605"/>
          </a:xfrm>
          <a:prstGeom prst="rect">
            <a:avLst/>
          </a:prstGeom>
          <a:noFill/>
          <a:ln>
            <a:noFill/>
          </a:ln>
        </p:spPr>
      </p:pic>
      <p:sp>
        <p:nvSpPr>
          <p:cNvPr id="604" name="Google Shape;604;p98"/>
          <p:cNvSpPr txBox="1">
            <a:spLocks noGrp="1"/>
          </p:cNvSpPr>
          <p:nvPr>
            <p:ph type="title"/>
          </p:nvPr>
        </p:nvSpPr>
        <p:spPr>
          <a:xfrm>
            <a:off x="1769175" y="1869725"/>
            <a:ext cx="5961300" cy="3132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Psychological safety fuels creativity — toxic culture kills it.</a:t>
            </a:r>
            <a:endParaRPr sz="2200"/>
          </a:p>
          <a:p>
            <a:pPr marL="457200" lvl="0" indent="-368300" algn="l" rtl="0">
              <a:spcBef>
                <a:spcPts val="0"/>
              </a:spcBef>
              <a:spcAft>
                <a:spcPts val="0"/>
              </a:spcAft>
              <a:buSzPts val="2200"/>
              <a:buChar char="●"/>
            </a:pPr>
            <a:r>
              <a:rPr lang="en-GB" sz="2200"/>
              <a:t>Teams with high trust are </a:t>
            </a:r>
            <a:r>
              <a:rPr lang="en-GB" sz="2200" u="sng"/>
              <a:t>50% more productive</a:t>
            </a:r>
            <a:r>
              <a:rPr lang="en-GB" sz="2200"/>
              <a:t> and </a:t>
            </a:r>
            <a:r>
              <a:rPr lang="en-GB" sz="2200" u="sng"/>
              <a:t>76% more engaged</a:t>
            </a:r>
            <a:r>
              <a:rPr lang="en-GB" sz="2200">
                <a:solidFill>
                  <a:schemeClr val="dk1"/>
                </a:solidFill>
              </a:rPr>
              <a:t>.</a:t>
            </a:r>
            <a:endParaRPr sz="2200">
              <a:solidFill>
                <a:schemeClr val="dk1"/>
              </a:solidFill>
            </a:endParaRPr>
          </a:p>
          <a:p>
            <a:pPr marL="457200" lvl="0" indent="-368300" algn="l" rtl="0">
              <a:spcBef>
                <a:spcPts val="0"/>
              </a:spcBef>
              <a:spcAft>
                <a:spcPts val="0"/>
              </a:spcAft>
              <a:buSzPts val="2200"/>
              <a:buChar char="●"/>
            </a:pPr>
            <a:r>
              <a:rPr lang="en-GB" sz="2200" u="sng"/>
              <a:t>Innovation declines</a:t>
            </a:r>
            <a:r>
              <a:rPr lang="en-GB" sz="2200"/>
              <a:t> when employees fear failure or blame.</a:t>
            </a:r>
            <a:endParaRPr sz="2200"/>
          </a:p>
          <a:p>
            <a:pPr marL="457200" lvl="0" indent="-368300" algn="l" rtl="0">
              <a:spcBef>
                <a:spcPts val="0"/>
              </a:spcBef>
              <a:spcAft>
                <a:spcPts val="0"/>
              </a:spcAft>
              <a:buSzPts val="2200"/>
              <a:buChar char="●"/>
            </a:pPr>
            <a:r>
              <a:rPr lang="en-GB" sz="2200"/>
              <a:t>A disengaged workforce will </a:t>
            </a:r>
            <a:r>
              <a:rPr lang="en-GB" sz="2200" u="sng"/>
              <a:t>resist change</a:t>
            </a:r>
            <a:r>
              <a:rPr lang="en-GB" sz="2200"/>
              <a:t> and </a:t>
            </a:r>
            <a:r>
              <a:rPr lang="en-GB" sz="2200" u="sng"/>
              <a:t>reduce the impact</a:t>
            </a:r>
            <a:r>
              <a:rPr lang="en-GB" sz="2200"/>
              <a:t> of change</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9"/>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Performance &amp;  Productivity Costs…</a:t>
            </a:r>
            <a:endParaRPr sz="3800" b="1">
              <a:solidFill>
                <a:srgbClr val="00E9A9"/>
              </a:solidFill>
            </a:endParaRPr>
          </a:p>
        </p:txBody>
      </p:sp>
      <p:sp>
        <p:nvSpPr>
          <p:cNvPr id="610" name="Google Shape;610;p9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11" name="Google Shape;611;p99" title="2.png"/>
          <p:cNvPicPr preferRelativeResize="0"/>
          <p:nvPr/>
        </p:nvPicPr>
        <p:blipFill>
          <a:blip r:embed="rId3">
            <a:alphaModFix/>
          </a:blip>
          <a:stretch>
            <a:fillRect/>
          </a:stretch>
        </p:blipFill>
        <p:spPr>
          <a:xfrm>
            <a:off x="228937" y="262416"/>
            <a:ext cx="1536575" cy="1536602"/>
          </a:xfrm>
          <a:prstGeom prst="rect">
            <a:avLst/>
          </a:prstGeom>
          <a:noFill/>
          <a:ln>
            <a:noFill/>
          </a:ln>
        </p:spPr>
      </p:pic>
      <p:pic>
        <p:nvPicPr>
          <p:cNvPr id="612" name="Google Shape;612;p99" title="8.png"/>
          <p:cNvPicPr preferRelativeResize="0"/>
          <p:nvPr/>
        </p:nvPicPr>
        <p:blipFill>
          <a:blip r:embed="rId4">
            <a:alphaModFix/>
          </a:blip>
          <a:stretch>
            <a:fillRect/>
          </a:stretch>
        </p:blipFill>
        <p:spPr>
          <a:xfrm>
            <a:off x="9391833" y="2699973"/>
            <a:ext cx="1585625" cy="1585605"/>
          </a:xfrm>
          <a:prstGeom prst="rect">
            <a:avLst/>
          </a:prstGeom>
          <a:noFill/>
          <a:ln>
            <a:noFill/>
          </a:ln>
        </p:spPr>
      </p:pic>
      <p:sp>
        <p:nvSpPr>
          <p:cNvPr id="613" name="Google Shape;613;p99"/>
          <p:cNvSpPr txBox="1">
            <a:spLocks noGrp="1"/>
          </p:cNvSpPr>
          <p:nvPr>
            <p:ph type="title"/>
          </p:nvPr>
        </p:nvSpPr>
        <p:spPr>
          <a:xfrm>
            <a:off x="1769175" y="1869725"/>
            <a:ext cx="6411600" cy="3132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Disengaged employees are </a:t>
            </a:r>
            <a:r>
              <a:rPr lang="en-GB" sz="2200" u="sng"/>
              <a:t>34% less  productive</a:t>
            </a:r>
            <a:endParaRPr sz="2200" u="sng"/>
          </a:p>
          <a:p>
            <a:pPr marL="457200" lvl="0" indent="-368300" algn="l" rtl="0">
              <a:spcBef>
                <a:spcPts val="0"/>
              </a:spcBef>
              <a:spcAft>
                <a:spcPts val="0"/>
              </a:spcAft>
              <a:buSzPts val="2200"/>
              <a:buChar char="●"/>
            </a:pPr>
            <a:r>
              <a:rPr lang="en-GB" sz="2200"/>
              <a:t>Workplace conflict eats up </a:t>
            </a:r>
            <a:r>
              <a:rPr lang="en-GB" sz="2200" u="sng"/>
              <a:t>2.8 hours/week per employee</a:t>
            </a:r>
            <a:endParaRPr sz="2200" u="sng"/>
          </a:p>
          <a:p>
            <a:pPr marL="457200" lvl="0" indent="-368300" algn="l" rtl="0">
              <a:spcBef>
                <a:spcPts val="0"/>
              </a:spcBef>
              <a:spcAft>
                <a:spcPts val="0"/>
              </a:spcAft>
              <a:buSzPts val="2200"/>
              <a:buChar char="●"/>
            </a:pPr>
            <a:r>
              <a:rPr lang="en-GB" sz="2200"/>
              <a:t>Toxic environments </a:t>
            </a:r>
            <a:r>
              <a:rPr lang="en-GB" sz="2200" u="sng"/>
              <a:t>reduce an employee’s willingness to collaborate</a:t>
            </a:r>
            <a:r>
              <a:rPr lang="en-GB" sz="2200"/>
              <a:t> </a:t>
            </a:r>
            <a:endParaRPr sz="2200"/>
          </a:p>
          <a:p>
            <a:pPr marL="457200" lvl="0" indent="-368300" algn="l" rtl="0">
              <a:spcBef>
                <a:spcPts val="0"/>
              </a:spcBef>
              <a:spcAft>
                <a:spcPts val="0"/>
              </a:spcAft>
              <a:buSzPts val="2200"/>
              <a:buChar char="●"/>
            </a:pPr>
            <a:r>
              <a:rPr lang="en-GB" sz="2200"/>
              <a:t>A toxic culture </a:t>
            </a:r>
            <a:r>
              <a:rPr lang="en-GB" sz="2200" u="sng"/>
              <a:t>reduces an employee’s level of how much they care</a:t>
            </a:r>
            <a:r>
              <a:rPr lang="en-GB" sz="2200"/>
              <a:t> meaning problems become someone else’s problem</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0"/>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Putting a Cost on Reputation…</a:t>
            </a:r>
            <a:endParaRPr sz="3800" b="1">
              <a:solidFill>
                <a:srgbClr val="00E9A9"/>
              </a:solidFill>
            </a:endParaRPr>
          </a:p>
        </p:txBody>
      </p:sp>
      <p:sp>
        <p:nvSpPr>
          <p:cNvPr id="619" name="Google Shape;619;p10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20" name="Google Shape;620;p100" title="4.png"/>
          <p:cNvPicPr preferRelativeResize="0"/>
          <p:nvPr/>
        </p:nvPicPr>
        <p:blipFill>
          <a:blip r:embed="rId3">
            <a:alphaModFix/>
          </a:blip>
          <a:stretch>
            <a:fillRect/>
          </a:stretch>
        </p:blipFill>
        <p:spPr>
          <a:xfrm>
            <a:off x="220700" y="284475"/>
            <a:ext cx="1585625" cy="1585625"/>
          </a:xfrm>
          <a:prstGeom prst="rect">
            <a:avLst/>
          </a:prstGeom>
          <a:noFill/>
          <a:ln>
            <a:noFill/>
          </a:ln>
        </p:spPr>
      </p:pic>
      <p:pic>
        <p:nvPicPr>
          <p:cNvPr id="621" name="Google Shape;621;p100" title="8.png"/>
          <p:cNvPicPr preferRelativeResize="0"/>
          <p:nvPr/>
        </p:nvPicPr>
        <p:blipFill>
          <a:blip r:embed="rId4">
            <a:alphaModFix/>
          </a:blip>
          <a:stretch>
            <a:fillRect/>
          </a:stretch>
        </p:blipFill>
        <p:spPr>
          <a:xfrm>
            <a:off x="9391833" y="2699973"/>
            <a:ext cx="1585625" cy="1585605"/>
          </a:xfrm>
          <a:prstGeom prst="rect">
            <a:avLst/>
          </a:prstGeom>
          <a:noFill/>
          <a:ln>
            <a:noFill/>
          </a:ln>
        </p:spPr>
      </p:pic>
      <p:sp>
        <p:nvSpPr>
          <p:cNvPr id="622" name="Google Shape;622;p100"/>
          <p:cNvSpPr txBox="1">
            <a:spLocks noGrp="1"/>
          </p:cNvSpPr>
          <p:nvPr>
            <p:ph type="title"/>
          </p:nvPr>
        </p:nvSpPr>
        <p:spPr>
          <a:xfrm>
            <a:off x="1769175" y="1869725"/>
            <a:ext cx="5961300" cy="3132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dirty="0"/>
              <a:t>Theft and misuse of company resources signals </a:t>
            </a:r>
            <a:r>
              <a:rPr lang="en-GB" sz="2200" u="sng" dirty="0"/>
              <a:t>internal breakdown</a:t>
            </a:r>
            <a:endParaRPr sz="2200" u="sng" dirty="0"/>
          </a:p>
          <a:p>
            <a:pPr marL="457200" lvl="0" indent="-368300" algn="l" rtl="0">
              <a:spcBef>
                <a:spcPts val="0"/>
              </a:spcBef>
              <a:spcAft>
                <a:spcPts val="0"/>
              </a:spcAft>
              <a:buSzPts val="2200"/>
              <a:buChar char="●"/>
            </a:pPr>
            <a:r>
              <a:rPr lang="en-GB" sz="2200" dirty="0"/>
              <a:t>A culture with </a:t>
            </a:r>
            <a:r>
              <a:rPr lang="en-GB" sz="2200" u="sng" dirty="0"/>
              <a:t>weak accountability </a:t>
            </a:r>
            <a:r>
              <a:rPr lang="en-GB" sz="2200" dirty="0"/>
              <a:t>creates the conditions for bribery, discrimination, or fraud</a:t>
            </a:r>
            <a:endParaRPr sz="2200" u="sng" dirty="0"/>
          </a:p>
          <a:p>
            <a:pPr marL="457200" lvl="0" indent="-368300" algn="l" rtl="0">
              <a:spcBef>
                <a:spcPts val="0"/>
              </a:spcBef>
              <a:spcAft>
                <a:spcPts val="0"/>
              </a:spcAft>
              <a:buSzPts val="2200"/>
              <a:buChar char="●"/>
            </a:pPr>
            <a:r>
              <a:rPr lang="en-GB" sz="2200" dirty="0"/>
              <a:t>Employees cutting corners means a </a:t>
            </a:r>
            <a:r>
              <a:rPr lang="en-GB" sz="2200" u="sng" dirty="0"/>
              <a:t>deterioration of quality</a:t>
            </a:r>
            <a:r>
              <a:rPr lang="en-GB" sz="2200" dirty="0"/>
              <a:t>, </a:t>
            </a:r>
            <a:r>
              <a:rPr lang="en-GB" sz="2200" u="sng" dirty="0"/>
              <a:t>compliance slips and regulatory breaches</a:t>
            </a:r>
            <a:endParaRPr sz="2200" u="sng" dirty="0"/>
          </a:p>
          <a:p>
            <a:pPr marL="0" lvl="0" indent="0" algn="l" rtl="0">
              <a:spcBef>
                <a:spcPts val="0"/>
              </a:spcBef>
              <a:spcAft>
                <a:spcPts val="0"/>
              </a:spcAft>
              <a:buSzPts val="99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01"/>
          <p:cNvSpPr txBox="1">
            <a:spLocks noGrp="1"/>
          </p:cNvSpPr>
          <p:nvPr>
            <p:ph type="title"/>
          </p:nvPr>
        </p:nvSpPr>
        <p:spPr>
          <a:xfrm>
            <a:off x="1806325" y="367750"/>
            <a:ext cx="605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800" b="1">
                <a:solidFill>
                  <a:srgbClr val="00E9A9"/>
                </a:solidFill>
              </a:rPr>
              <a:t>The Cost of Poor Customer Experience…</a:t>
            </a:r>
            <a:endParaRPr sz="3800" b="1">
              <a:solidFill>
                <a:srgbClr val="00E9A9"/>
              </a:solidFill>
            </a:endParaRPr>
          </a:p>
        </p:txBody>
      </p:sp>
      <p:sp>
        <p:nvSpPr>
          <p:cNvPr id="628" name="Google Shape;628;p10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29" name="Google Shape;629;p101" title="3.png"/>
          <p:cNvPicPr preferRelativeResize="0"/>
          <p:nvPr/>
        </p:nvPicPr>
        <p:blipFill>
          <a:blip r:embed="rId3">
            <a:alphaModFix/>
          </a:blip>
          <a:stretch>
            <a:fillRect/>
          </a:stretch>
        </p:blipFill>
        <p:spPr>
          <a:xfrm>
            <a:off x="220690" y="232973"/>
            <a:ext cx="1585625" cy="1585625"/>
          </a:xfrm>
          <a:prstGeom prst="rect">
            <a:avLst/>
          </a:prstGeom>
          <a:noFill/>
          <a:ln>
            <a:noFill/>
          </a:ln>
        </p:spPr>
      </p:pic>
      <p:pic>
        <p:nvPicPr>
          <p:cNvPr id="630" name="Google Shape;630;p101" title="8.png"/>
          <p:cNvPicPr preferRelativeResize="0"/>
          <p:nvPr/>
        </p:nvPicPr>
        <p:blipFill>
          <a:blip r:embed="rId4">
            <a:alphaModFix/>
          </a:blip>
          <a:stretch>
            <a:fillRect/>
          </a:stretch>
        </p:blipFill>
        <p:spPr>
          <a:xfrm>
            <a:off x="9391833" y="2699973"/>
            <a:ext cx="1585625" cy="1585605"/>
          </a:xfrm>
          <a:prstGeom prst="rect">
            <a:avLst/>
          </a:prstGeom>
          <a:noFill/>
          <a:ln>
            <a:noFill/>
          </a:ln>
        </p:spPr>
      </p:pic>
      <p:sp>
        <p:nvSpPr>
          <p:cNvPr id="631" name="Google Shape;631;p101"/>
          <p:cNvSpPr txBox="1">
            <a:spLocks noGrp="1"/>
          </p:cNvSpPr>
          <p:nvPr>
            <p:ph type="title"/>
          </p:nvPr>
        </p:nvSpPr>
        <p:spPr>
          <a:xfrm>
            <a:off x="1769175" y="1869725"/>
            <a:ext cx="5961300" cy="3132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GB" sz="2200"/>
              <a:t>Disengaged employees lead to </a:t>
            </a:r>
            <a:r>
              <a:rPr lang="en-GB" sz="2200" u="sng"/>
              <a:t>17% lower customer satisfaction</a:t>
            </a:r>
            <a:endParaRPr sz="2200" u="sng"/>
          </a:p>
          <a:p>
            <a:pPr marL="457200" lvl="0" indent="-368300" algn="l" rtl="0">
              <a:spcBef>
                <a:spcPts val="0"/>
              </a:spcBef>
              <a:spcAft>
                <a:spcPts val="0"/>
              </a:spcAft>
              <a:buSzPts val="2200"/>
              <a:buChar char="●"/>
            </a:pPr>
            <a:r>
              <a:rPr lang="en-GB" sz="2200"/>
              <a:t>Poor internal culture spills into </a:t>
            </a:r>
            <a:r>
              <a:rPr lang="en-GB" sz="2200" u="sng"/>
              <a:t>poor service</a:t>
            </a:r>
            <a:endParaRPr sz="2200" u="sng"/>
          </a:p>
          <a:p>
            <a:pPr marL="457200" lvl="0" indent="-368300" algn="l" rtl="0">
              <a:spcBef>
                <a:spcPts val="0"/>
              </a:spcBef>
              <a:spcAft>
                <a:spcPts val="0"/>
              </a:spcAft>
              <a:buSzPts val="2200"/>
              <a:buChar char="●"/>
            </a:pPr>
            <a:r>
              <a:rPr lang="en-GB" sz="2200"/>
              <a:t>Low motivation is infectious, which impacts the customer experience</a:t>
            </a:r>
            <a:endParaRPr sz="2200"/>
          </a:p>
          <a:p>
            <a:pPr marL="457200" lvl="0" indent="-368300" algn="l" rtl="0">
              <a:spcBef>
                <a:spcPts val="0"/>
              </a:spcBef>
              <a:spcAft>
                <a:spcPts val="0"/>
              </a:spcAft>
              <a:buSzPts val="2200"/>
              <a:buChar char="●"/>
            </a:pPr>
            <a:r>
              <a:rPr lang="en-GB" sz="2200"/>
              <a:t>Poor service + unmotivated employees = lost customer</a:t>
            </a:r>
            <a:endParaRPr sz="2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514</Words>
  <Application>Microsoft Macintosh PowerPoint</Application>
  <PresentationFormat>On-screen Show (16:9)</PresentationFormat>
  <Paragraphs>74</Paragraphs>
  <Slides>15</Slides>
  <Notes>15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Times New Roman</vt:lpstr>
      <vt:lpstr>Simple Light</vt:lpstr>
      <vt:lpstr>Simple Light</vt:lpstr>
      <vt:lpstr>PowerPoint Presentation</vt:lpstr>
      <vt:lpstr>PowerPoint Presentation</vt:lpstr>
      <vt:lpstr>Culture is invisible until it starts costing you money, talent, and trust</vt:lpstr>
      <vt:lpstr>The Ripple Effect</vt:lpstr>
      <vt:lpstr>People, Hiring &amp; the Cost of losing experience…</vt:lpstr>
      <vt:lpstr>The Impact on Innovation &amp; Change… </vt:lpstr>
      <vt:lpstr>Performance &amp;  Productivity Costs…</vt:lpstr>
      <vt:lpstr>Putting a Cost on Reputation…</vt:lpstr>
      <vt:lpstr>The Cost of Poor Customer Experience…</vt:lpstr>
      <vt:lpstr>The Compounding Costs of Poor Culture…</vt:lpstr>
      <vt:lpstr>What does great culture deliver?  </vt:lpstr>
      <vt:lpstr>Culture is about doing the basics well  </vt:lpstr>
      <vt:lpstr>At Cultiv8tiv we use anonymous assessment and AI to help organisations to understand the workplace culture they have so they can build the culture they want…  Quantify Cultural Health Pinpoint Friction Points before they escalate Track Progress over time Align People and Performance for Growth   </vt:lpstr>
      <vt:lpstr>Our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Leavesley</cp:lastModifiedBy>
  <cp:revision>1</cp:revision>
  <dcterms:modified xsi:type="dcterms:W3CDTF">2026-03-09T16:33:13Z</dcterms:modified>
</cp:coreProperties>
</file>