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3"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955b2a3044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955b2a3044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am here to set the scene and talk about what is possible, which will then lead into the discussion.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Ok lets start with the backdrop in which we are all operating 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a032e6fb9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a032e6fb9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Here are the headlines- The current generation of workers that organisations are trying to attract are Gen Z and they are a pretty demanding bunch. CLICK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A report from Deloitte has identified that Culture is as important as salary. They are quite happy to seek employment elsewhere if the culture does not appear to be strong and lived throughout the organisation. ⅔ just won’t apply for roles in the first place if the culture isn’t visible or healthy. My own experience running a tech company I would always ask every new starter why they joined us and many would say “because of how seriously you take culture”. When we were recruiting we were competing with other organisations and new employees would often tell me that they accepted less money to come and work for us.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So what is culture for this group?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For Gen Z, Culture is about a sense of purpose, it is about how the organisation is led, existence of strong values that are consistently lived. It is about how this group are managed or rather coached. They want regular feedback, they require recognition, the seek opportunity to ask questions. They want to be listened to. They want be involved. CLICK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If you get the Culture right then Gen Z will reward with loyalty, advocacy, and innovation. CLICK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And this is all against a backdrop of an increase in workplace disputes. People are not happy. Let’s quantify that…</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ACAS report a 12.5% increase in workplace disputes to 117,000 CLICK</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The costs of which is £28 billion, which is made up of resignations and dismissals.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Ok so we know that culture is </a:t>
            </a:r>
            <a:r>
              <a:rPr lang="en-GB" sz="1000">
                <a:solidFill>
                  <a:schemeClr val="dk1"/>
                </a:solidFill>
              </a:rPr>
              <a:t>important, but what influences it.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a032e6fb9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a032e6fb9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CLICK- We have already seen some of the items that were important to Gen Z;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GB" sz="1000">
                <a:solidFill>
                  <a:schemeClr val="dk1"/>
                </a:solidFill>
              </a:rPr>
              <a:t>A </a:t>
            </a:r>
            <a:r>
              <a:rPr lang="en-GB" sz="1000">
                <a:solidFill>
                  <a:schemeClr val="dk1"/>
                </a:solidFill>
              </a:rPr>
              <a:t>sense of purpose, how the organisation is led, existence of strong values that are consistently lived. It is about how this group are managed or rather coached. They want regular feedback, they require recognition, the opportunity to ask questions. They want to be listened to. They want be involved.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Other areas that are hugely influential are also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The strength of the community- a belief that we are all in this together.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They want to be inspired.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Frustrations that are not understood will demotivate, but as we have already mentioned Praise and Recognition will motivate them to go the extra mile, lead to innovation.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The extent that employees are empowered plays a huge role in influencing the organisational culture.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Levels of Respect and Trust between Team Members, Managers and the Leadership heavily influence culture.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This group want to be listened to, they want to share their ideas, they want to ask questions, they want feedback.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They want to see fairness, people being treated equally.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They want people to deliver what they promise be that their Team Members, their Managers or the Leadership.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rPr>
              <a:t>If you ask for their opinion then they want to know that it has been listened to and action taken.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t>Ok so what do we do and how can AI help understand culture better…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032e6fb9a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032e6fb9a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chemeClr val="dk1"/>
                </a:solidFill>
              </a:rPr>
              <a:t>Is there a role for AI in analysing Organisational Culture- we the simple answer is yes, but let’s explain how.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Engagement surveys ask quantitative questions, which are fine and have a use- it gives you trends so you can understand if you are getting better or worse. Where possible you can always compare yourself to others, but with so many influences on culture every organisation is unique anyway.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AI allows us to ask open questions, find out what is going on behind the responses, what the issues are and what is causing them. Capture ideas, Capture issues- Build a complete picture. CLICK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So now you have a lot of rich information and AI can then analyse that at scale. CLICK</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It can summarise it</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Anonymise it (because this gets more honest responses)- When asking people to share ideas then using their words can quite often mean that it is no longer anonymous because of the words and phrases people use. CLICK</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and then build a report so it can be easily digested and it can do all of this very quickly.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So what do we do… </a:t>
            </a:r>
            <a:endParaRPr sz="10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d96b3bab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8d96b3bab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Cultiv8tiv</a:t>
            </a:r>
            <a:r>
              <a:rPr lang="en-GB">
                <a:solidFill>
                  <a:schemeClr val="dk1"/>
                </a:solidFill>
              </a:rPr>
              <a:t> is a simple way to assess organisational culture based on the areas that </a:t>
            </a:r>
            <a:r>
              <a:rPr lang="en-GB">
                <a:solidFill>
                  <a:schemeClr val="dk1"/>
                </a:solidFill>
              </a:rPr>
              <a:t>influence</a:t>
            </a:r>
            <a:r>
              <a:rPr lang="en-GB">
                <a:solidFill>
                  <a:schemeClr val="dk1"/>
                </a:solidFill>
              </a:rPr>
              <a:t>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They use anonymous assessment and AI to help organisations to understand the workplace culture they have so they can build the culture they want …</a:t>
            </a:r>
            <a:endParaRPr>
              <a:solidFill>
                <a:schemeClr val="dk1"/>
              </a:solidFill>
            </a:endParaRPr>
          </a:p>
          <a:p>
            <a:pPr indent="0" lvl="0" marL="0" rtl="0" algn="l">
              <a:spcBef>
                <a:spcPts val="0"/>
              </a:spcBef>
              <a:spcAft>
                <a:spcPts val="0"/>
              </a:spcAft>
              <a:buNone/>
            </a:pPr>
            <a:r>
              <a:rPr lang="en-GB">
                <a:solidFill>
                  <a:schemeClr val="dk1"/>
                </a:solidFill>
              </a:rPr>
              <a:t>We summarise and the narrative- we rewrite what people are saying to disguise the people- to make it truly </a:t>
            </a:r>
            <a:r>
              <a:rPr lang="en-GB">
                <a:solidFill>
                  <a:schemeClr val="dk1"/>
                </a:solidFill>
              </a:rPr>
              <a:t>anonymous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Cultiv8tiv quantifies the health and strength of the organisation’s culture, providing detailed analysis and actionable insights across 12 key areas. The areas that matter and </a:t>
            </a:r>
            <a:r>
              <a:rPr lang="en-GB">
                <a:solidFill>
                  <a:schemeClr val="dk1"/>
                </a:solidFill>
              </a:rPr>
              <a:t>influence</a:t>
            </a:r>
            <a:r>
              <a:rPr lang="en-GB">
                <a:solidFill>
                  <a:schemeClr val="dk1"/>
                </a:solidFill>
              </a:rPr>
              <a:t> culture</a:t>
            </a:r>
            <a:endParaRPr>
              <a:solidFill>
                <a:schemeClr val="dk1"/>
              </a:solidFill>
            </a:endParaRPr>
          </a:p>
          <a:p>
            <a:pPr indent="0" lvl="0" marL="0" rtl="0" algn="l">
              <a:lnSpc>
                <a:spcPct val="115000"/>
              </a:lnSpc>
              <a:spcBef>
                <a:spcPts val="0"/>
              </a:spcBef>
              <a:spcAft>
                <a:spcPts val="0"/>
              </a:spcAft>
              <a:buNone/>
            </a:pPr>
            <a:r>
              <a:rPr lang="en-GB">
                <a:solidFill>
                  <a:schemeClr val="dk1"/>
                </a:solidFill>
              </a:rPr>
              <a:t>Cultiv8tiv</a:t>
            </a:r>
            <a:r>
              <a:rPr lang="en-GB">
                <a:solidFill>
                  <a:schemeClr val="dk1"/>
                </a:solidFill>
              </a:rPr>
              <a:t> will help you to understand what the issues are AND why they are happening and in many instances what can be done about them. This helps you to prioritise the actions.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process is very simple- The assessment is open to for 3 weeks and once closed the full report and analysis will be available in just a few hours so you can then start to take action.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ce39f6f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ce39f6f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3729a1648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3729a1648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7.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3300" r="-3300" t="0"/>
          <a:stretch/>
        </p:blipFill>
        <p:spPr>
          <a:xfrm>
            <a:off x="-128025" y="0"/>
            <a:ext cx="9593651" cy="5143499"/>
          </a:xfrm>
          <a:prstGeom prst="rect">
            <a:avLst/>
          </a:prstGeom>
          <a:noFill/>
          <a:ln>
            <a:noFill/>
          </a:ln>
        </p:spPr>
      </p:pic>
      <p:sp>
        <p:nvSpPr>
          <p:cNvPr id="11" name="Google Shape;1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p:cSld name="TITLE_1_1_4_1">
    <p:bg>
      <p:bgPr>
        <a:solidFill>
          <a:schemeClr val="lt1"/>
        </a:solidFill>
      </p:bgPr>
    </p:bg>
    <p:spTree>
      <p:nvGrpSpPr>
        <p:cNvPr id="51" name="Shape 51"/>
        <p:cNvGrpSpPr/>
        <p:nvPr/>
      </p:nvGrpSpPr>
      <p:grpSpPr>
        <a:xfrm>
          <a:off x="0" y="0"/>
          <a:ext cx="0" cy="0"/>
          <a:chOff x="0" y="0"/>
          <a:chExt cx="0" cy="0"/>
        </a:xfrm>
      </p:grpSpPr>
      <p:sp>
        <p:nvSpPr>
          <p:cNvPr id="52" name="Google Shape;52;p11"/>
          <p:cNvSpPr/>
          <p:nvPr/>
        </p:nvSpPr>
        <p:spPr>
          <a:xfrm>
            <a:off x="2352750" y="0"/>
            <a:ext cx="6785400" cy="11373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11"/>
          <p:cNvPicPr preferRelativeResize="0"/>
          <p:nvPr/>
        </p:nvPicPr>
        <p:blipFill>
          <a:blip r:embed="rId2">
            <a:alphaModFix/>
          </a:blip>
          <a:stretch>
            <a:fillRect/>
          </a:stretch>
        </p:blipFill>
        <p:spPr>
          <a:xfrm>
            <a:off x="3" y="0"/>
            <a:ext cx="2352744" cy="5143500"/>
          </a:xfrm>
          <a:prstGeom prst="rect">
            <a:avLst/>
          </a:prstGeom>
          <a:noFill/>
          <a:ln>
            <a:noFill/>
          </a:ln>
        </p:spPr>
      </p:pic>
      <p:sp>
        <p:nvSpPr>
          <p:cNvPr id="54" name="Google Shape;54;p11"/>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11"/>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57" name="Google Shape;57;p1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p:cSld name="TITLE_1">
    <p:bg>
      <p:bgPr>
        <a:solidFill>
          <a:srgbClr val="404040"/>
        </a:solidFill>
      </p:bgPr>
    </p:bg>
    <p:spTree>
      <p:nvGrpSpPr>
        <p:cNvPr id="58" name="Shape 58"/>
        <p:cNvGrpSpPr/>
        <p:nvPr/>
      </p:nvGrpSpPr>
      <p:grpSpPr>
        <a:xfrm>
          <a:off x="0" y="0"/>
          <a:ext cx="0" cy="0"/>
          <a:chOff x="0" y="0"/>
          <a:chExt cx="0" cy="0"/>
        </a:xfrm>
      </p:grpSpPr>
      <p:pic>
        <p:nvPicPr>
          <p:cNvPr id="59" name="Google Shape;59;p12"/>
          <p:cNvPicPr preferRelativeResize="0"/>
          <p:nvPr/>
        </p:nvPicPr>
        <p:blipFill>
          <a:blip r:embed="rId2">
            <a:alphaModFix/>
          </a:blip>
          <a:stretch>
            <a:fillRect/>
          </a:stretch>
        </p:blipFill>
        <p:spPr>
          <a:xfrm>
            <a:off x="6835339" y="0"/>
            <a:ext cx="2519521" cy="5143500"/>
          </a:xfrm>
          <a:prstGeom prst="rect">
            <a:avLst/>
          </a:prstGeom>
          <a:noFill/>
          <a:ln>
            <a:noFill/>
          </a:ln>
        </p:spPr>
      </p:pic>
      <p:sp>
        <p:nvSpPr>
          <p:cNvPr id="60" name="Google Shape;60;p12"/>
          <p:cNvSpPr txBox="1"/>
          <p:nvPr>
            <p:ph idx="1" type="body"/>
          </p:nvPr>
        </p:nvSpPr>
        <p:spPr>
          <a:xfrm>
            <a:off x="311700" y="11524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12"/>
          <p:cNvSpPr txBox="1"/>
          <p:nvPr>
            <p:ph type="title"/>
          </p:nvPr>
        </p:nvSpPr>
        <p:spPr>
          <a:xfrm>
            <a:off x="311700" y="4563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63" name="Google Shape;63;p12"/>
          <p:cNvPicPr preferRelativeResize="0"/>
          <p:nvPr/>
        </p:nvPicPr>
        <p:blipFill>
          <a:blip r:embed="rId3">
            <a:alphaModFix/>
          </a:blip>
          <a:stretch>
            <a:fillRect/>
          </a:stretch>
        </p:blipFill>
        <p:spPr>
          <a:xfrm>
            <a:off x="55475" y="4196875"/>
            <a:ext cx="1254723" cy="9361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p:cSld name="TITLE_1_3">
    <p:bg>
      <p:bgPr>
        <a:solidFill>
          <a:srgbClr val="404040"/>
        </a:solidFill>
      </p:bgPr>
    </p:bg>
    <p:spTree>
      <p:nvGrpSpPr>
        <p:cNvPr id="64" name="Shape 64"/>
        <p:cNvGrpSpPr/>
        <p:nvPr/>
      </p:nvGrpSpPr>
      <p:grpSpPr>
        <a:xfrm>
          <a:off x="0" y="0"/>
          <a:ext cx="0" cy="0"/>
          <a:chOff x="0" y="0"/>
          <a:chExt cx="0" cy="0"/>
        </a:xfrm>
      </p:grpSpPr>
      <p:pic>
        <p:nvPicPr>
          <p:cNvPr id="65" name="Google Shape;65;p13"/>
          <p:cNvPicPr preferRelativeResize="0"/>
          <p:nvPr/>
        </p:nvPicPr>
        <p:blipFill>
          <a:blip r:embed="rId2">
            <a:alphaModFix/>
          </a:blip>
          <a:stretch>
            <a:fillRect/>
          </a:stretch>
        </p:blipFill>
        <p:spPr>
          <a:xfrm>
            <a:off x="-11" y="0"/>
            <a:ext cx="2519521" cy="5143500"/>
          </a:xfrm>
          <a:prstGeom prst="rect">
            <a:avLst/>
          </a:prstGeom>
          <a:noFill/>
          <a:ln>
            <a:noFill/>
          </a:ln>
        </p:spPr>
      </p:pic>
      <p:sp>
        <p:nvSpPr>
          <p:cNvPr id="66" name="Google Shape;66;p13"/>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67" name="Google Shape;6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13"/>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69" name="Google Shape;69;p1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p:cSld name="TITLE_1_1_4_1_1">
    <p:bg>
      <p:bgPr>
        <a:solidFill>
          <a:schemeClr val="lt1"/>
        </a:solidFill>
      </p:bgPr>
    </p:bg>
    <p:spTree>
      <p:nvGrpSpPr>
        <p:cNvPr id="70" name="Shape 70"/>
        <p:cNvGrpSpPr/>
        <p:nvPr/>
      </p:nvGrpSpPr>
      <p:grpSpPr>
        <a:xfrm>
          <a:off x="0" y="0"/>
          <a:ext cx="0" cy="0"/>
          <a:chOff x="0" y="0"/>
          <a:chExt cx="0" cy="0"/>
        </a:xfrm>
      </p:grpSpPr>
      <p:sp>
        <p:nvSpPr>
          <p:cNvPr id="71" name="Google Shape;71;p14"/>
          <p:cNvSpPr/>
          <p:nvPr/>
        </p:nvSpPr>
        <p:spPr>
          <a:xfrm>
            <a:off x="2352750" y="0"/>
            <a:ext cx="6785400" cy="11373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73" name="Google Shape;7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4" name="Google Shape;74;p14"/>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5" name="Google Shape;75;p14"/>
          <p:cNvPicPr preferRelativeResize="0"/>
          <p:nvPr/>
        </p:nvPicPr>
        <p:blipFill>
          <a:blip r:embed="rId2">
            <a:alphaModFix/>
          </a:blip>
          <a:stretch>
            <a:fillRect/>
          </a:stretch>
        </p:blipFill>
        <p:spPr>
          <a:xfrm>
            <a:off x="-11" y="0"/>
            <a:ext cx="2519521" cy="5143500"/>
          </a:xfrm>
          <a:prstGeom prst="rect">
            <a:avLst/>
          </a:prstGeom>
          <a:noFill/>
          <a:ln>
            <a:noFill/>
          </a:ln>
        </p:spPr>
      </p:pic>
      <p:pic>
        <p:nvPicPr>
          <p:cNvPr id="76" name="Google Shape;76;p1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2">
  <p:cSld name="TITLE_1_2">
    <p:bg>
      <p:bgPr>
        <a:solidFill>
          <a:srgbClr val="404040"/>
        </a:solidFill>
      </p:bgPr>
    </p:bg>
    <p:spTree>
      <p:nvGrpSpPr>
        <p:cNvPr id="77" name="Shape 77"/>
        <p:cNvGrpSpPr/>
        <p:nvPr/>
      </p:nvGrpSpPr>
      <p:grpSpPr>
        <a:xfrm>
          <a:off x="0" y="0"/>
          <a:ext cx="0" cy="0"/>
          <a:chOff x="0" y="0"/>
          <a:chExt cx="0" cy="0"/>
        </a:xfrm>
      </p:grpSpPr>
      <p:pic>
        <p:nvPicPr>
          <p:cNvPr id="78" name="Google Shape;78;p15"/>
          <p:cNvPicPr preferRelativeResize="0"/>
          <p:nvPr/>
        </p:nvPicPr>
        <p:blipFill>
          <a:blip r:embed="rId2">
            <a:alphaModFix/>
          </a:blip>
          <a:stretch>
            <a:fillRect/>
          </a:stretch>
        </p:blipFill>
        <p:spPr>
          <a:xfrm>
            <a:off x="6824375" y="0"/>
            <a:ext cx="2319625" cy="5583626"/>
          </a:xfrm>
          <a:prstGeom prst="rect">
            <a:avLst/>
          </a:prstGeom>
          <a:noFill/>
          <a:ln>
            <a:noFill/>
          </a:ln>
        </p:spPr>
      </p:pic>
      <p:sp>
        <p:nvSpPr>
          <p:cNvPr id="79" name="Google Shape;79;p15"/>
          <p:cNvSpPr txBox="1"/>
          <p:nvPr>
            <p:ph idx="1" type="body"/>
          </p:nvPr>
        </p:nvSpPr>
        <p:spPr>
          <a:xfrm>
            <a:off x="311700" y="112982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80" name="Google Shape;8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1" name="Google Shape;81;p15"/>
          <p:cNvSpPr txBox="1"/>
          <p:nvPr>
            <p:ph type="title"/>
          </p:nvPr>
        </p:nvSpPr>
        <p:spPr>
          <a:xfrm>
            <a:off x="311700" y="309075"/>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82" name="Google Shape;82;p15"/>
          <p:cNvPicPr preferRelativeResize="0"/>
          <p:nvPr/>
        </p:nvPicPr>
        <p:blipFill>
          <a:blip r:embed="rId3">
            <a:alphaModFix/>
          </a:blip>
          <a:stretch>
            <a:fillRect/>
          </a:stretch>
        </p:blipFill>
        <p:spPr>
          <a:xfrm>
            <a:off x="45600" y="4120675"/>
            <a:ext cx="1254723" cy="9361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p:cSld name="TITLE_1_3_2">
    <p:bg>
      <p:bgPr>
        <a:solidFill>
          <a:srgbClr val="404040"/>
        </a:solidFill>
      </p:bgPr>
    </p:bg>
    <p:spTree>
      <p:nvGrpSpPr>
        <p:cNvPr id="83" name="Shape 83"/>
        <p:cNvGrpSpPr/>
        <p:nvPr/>
      </p:nvGrpSpPr>
      <p:grpSpPr>
        <a:xfrm>
          <a:off x="0" y="0"/>
          <a:ext cx="0" cy="0"/>
          <a:chOff x="0" y="0"/>
          <a:chExt cx="0" cy="0"/>
        </a:xfrm>
      </p:grpSpPr>
      <p:sp>
        <p:nvSpPr>
          <p:cNvPr id="84" name="Google Shape;84;p16"/>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85" name="Google Shape;8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6" name="Google Shape;86;p16"/>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87" name="Google Shape;87;p16"/>
          <p:cNvPicPr preferRelativeResize="0"/>
          <p:nvPr/>
        </p:nvPicPr>
        <p:blipFill>
          <a:blip r:embed="rId2">
            <a:alphaModFix/>
          </a:blip>
          <a:stretch>
            <a:fillRect/>
          </a:stretch>
        </p:blipFill>
        <p:spPr>
          <a:xfrm>
            <a:off x="0" y="0"/>
            <a:ext cx="2328025" cy="5603826"/>
          </a:xfrm>
          <a:prstGeom prst="rect">
            <a:avLst/>
          </a:prstGeom>
          <a:noFill/>
          <a:ln>
            <a:noFill/>
          </a:ln>
        </p:spPr>
      </p:pic>
      <p:pic>
        <p:nvPicPr>
          <p:cNvPr id="88" name="Google Shape;88;p1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p:cSld name="TITLE_1_1_4_1_1_1">
    <p:bg>
      <p:bgPr>
        <a:solidFill>
          <a:schemeClr val="lt1"/>
        </a:solidFill>
      </p:bgPr>
    </p:bg>
    <p:spTree>
      <p:nvGrpSpPr>
        <p:cNvPr id="89" name="Shape 89"/>
        <p:cNvGrpSpPr/>
        <p:nvPr/>
      </p:nvGrpSpPr>
      <p:grpSpPr>
        <a:xfrm>
          <a:off x="0" y="0"/>
          <a:ext cx="0" cy="0"/>
          <a:chOff x="0" y="0"/>
          <a:chExt cx="0" cy="0"/>
        </a:xfrm>
      </p:grpSpPr>
      <p:sp>
        <p:nvSpPr>
          <p:cNvPr id="90" name="Google Shape;90;p17"/>
          <p:cNvSpPr/>
          <p:nvPr/>
        </p:nvSpPr>
        <p:spPr>
          <a:xfrm>
            <a:off x="2319625" y="0"/>
            <a:ext cx="6818400" cy="11340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17"/>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94" name="Google Shape;94;p17"/>
          <p:cNvPicPr preferRelativeResize="0"/>
          <p:nvPr/>
        </p:nvPicPr>
        <p:blipFill>
          <a:blip r:embed="rId2">
            <a:alphaModFix/>
          </a:blip>
          <a:stretch>
            <a:fillRect/>
          </a:stretch>
        </p:blipFill>
        <p:spPr>
          <a:xfrm>
            <a:off x="0" y="0"/>
            <a:ext cx="2319625" cy="5583626"/>
          </a:xfrm>
          <a:prstGeom prst="rect">
            <a:avLst/>
          </a:prstGeom>
          <a:noFill/>
          <a:ln>
            <a:noFill/>
          </a:ln>
        </p:spPr>
      </p:pic>
      <p:pic>
        <p:nvPicPr>
          <p:cNvPr id="95" name="Google Shape;95;p1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2">
  <p:cSld name="TITLE_1_1_2">
    <p:bg>
      <p:bgPr>
        <a:solidFill>
          <a:srgbClr val="404040"/>
        </a:solidFill>
      </p:bgPr>
    </p:bg>
    <p:spTree>
      <p:nvGrpSpPr>
        <p:cNvPr id="96" name="Shape 96"/>
        <p:cNvGrpSpPr/>
        <p:nvPr/>
      </p:nvGrpSpPr>
      <p:grpSpPr>
        <a:xfrm>
          <a:off x="0" y="0"/>
          <a:ext cx="0" cy="0"/>
          <a:chOff x="0" y="0"/>
          <a:chExt cx="0" cy="0"/>
        </a:xfrm>
      </p:grpSpPr>
      <p:sp>
        <p:nvSpPr>
          <p:cNvPr id="97" name="Google Shape;97;p18"/>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98" name="Google Shape;98;p18"/>
          <p:cNvSpPr txBox="1"/>
          <p:nvPr>
            <p:ph idx="2" type="body"/>
          </p:nvPr>
        </p:nvSpPr>
        <p:spPr>
          <a:xfrm>
            <a:off x="311700" y="1152475"/>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0" name="Google Shape;100;p18"/>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101" name="Google Shape;101;p18"/>
          <p:cNvSpPr txBox="1"/>
          <p:nvPr>
            <p:ph type="title"/>
          </p:nvPr>
        </p:nvSpPr>
        <p:spPr>
          <a:xfrm>
            <a:off x="393975" y="445025"/>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2" name="Google Shape;102;p18"/>
          <p:cNvPicPr preferRelativeResize="0"/>
          <p:nvPr/>
        </p:nvPicPr>
        <p:blipFill>
          <a:blip r:embed="rId3">
            <a:alphaModFix/>
          </a:blip>
          <a:stretch>
            <a:fillRect/>
          </a:stretch>
        </p:blipFill>
        <p:spPr>
          <a:xfrm>
            <a:off x="66800" y="4120675"/>
            <a:ext cx="1254723" cy="93614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2">
  <p:cSld name="TITLE_1_1_1_2">
    <p:bg>
      <p:bgPr>
        <a:solidFill>
          <a:srgbClr val="404040"/>
        </a:solidFill>
      </p:bgPr>
    </p:bg>
    <p:spTree>
      <p:nvGrpSpPr>
        <p:cNvPr id="103" name="Shape 103"/>
        <p:cNvGrpSpPr/>
        <p:nvPr/>
      </p:nvGrpSpPr>
      <p:grpSpPr>
        <a:xfrm>
          <a:off x="0" y="0"/>
          <a:ext cx="0" cy="0"/>
          <a:chOff x="0" y="0"/>
          <a:chExt cx="0" cy="0"/>
        </a:xfrm>
      </p:grpSpPr>
      <p:sp>
        <p:nvSpPr>
          <p:cNvPr id="104" name="Google Shape;104;p19"/>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105" name="Google Shape;105;p19"/>
          <p:cNvSpPr txBox="1"/>
          <p:nvPr>
            <p:ph idx="2" type="body"/>
          </p:nvPr>
        </p:nvSpPr>
        <p:spPr>
          <a:xfrm>
            <a:off x="311700" y="11524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06" name="Google Shape;10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7" name="Google Shape;107;p19"/>
          <p:cNvPicPr preferRelativeResize="0"/>
          <p:nvPr/>
        </p:nvPicPr>
        <p:blipFill>
          <a:blip r:embed="rId2">
            <a:alphaModFix/>
          </a:blip>
          <a:stretch>
            <a:fillRect/>
          </a:stretch>
        </p:blipFill>
        <p:spPr>
          <a:xfrm>
            <a:off x="6824639" y="0"/>
            <a:ext cx="2319372" cy="5143500"/>
          </a:xfrm>
          <a:prstGeom prst="rect">
            <a:avLst/>
          </a:prstGeom>
          <a:noFill/>
          <a:ln>
            <a:noFill/>
          </a:ln>
        </p:spPr>
      </p:pic>
      <p:sp>
        <p:nvSpPr>
          <p:cNvPr id="108" name="Google Shape;108;p19"/>
          <p:cNvSpPr txBox="1"/>
          <p:nvPr>
            <p:ph type="title"/>
          </p:nvPr>
        </p:nvSpPr>
        <p:spPr>
          <a:xfrm>
            <a:off x="311700" y="4337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9" name="Google Shape;109;p19"/>
          <p:cNvPicPr preferRelativeResize="0"/>
          <p:nvPr/>
        </p:nvPicPr>
        <p:blipFill>
          <a:blip r:embed="rId3">
            <a:alphaModFix/>
          </a:blip>
          <a:stretch>
            <a:fillRect/>
          </a:stretch>
        </p:blipFill>
        <p:spPr>
          <a:xfrm>
            <a:off x="78150" y="4120675"/>
            <a:ext cx="1254723" cy="93614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1">
  <p:cSld name="TITLE_1_1_4_1_1_1_1">
    <p:bg>
      <p:bgPr>
        <a:solidFill>
          <a:schemeClr val="lt1"/>
        </a:solidFill>
      </p:bgPr>
    </p:bg>
    <p:spTree>
      <p:nvGrpSpPr>
        <p:cNvPr id="110" name="Shape 110"/>
        <p:cNvGrpSpPr/>
        <p:nvPr/>
      </p:nvGrpSpPr>
      <p:grpSpPr>
        <a:xfrm>
          <a:off x="0" y="0"/>
          <a:ext cx="0" cy="0"/>
          <a:chOff x="0" y="0"/>
          <a:chExt cx="0" cy="0"/>
        </a:xfrm>
      </p:grpSpPr>
      <p:sp>
        <p:nvSpPr>
          <p:cNvPr id="111" name="Google Shape;111;p20"/>
          <p:cNvSpPr/>
          <p:nvPr/>
        </p:nvSpPr>
        <p:spPr>
          <a:xfrm>
            <a:off x="2319625" y="0"/>
            <a:ext cx="6818400" cy="11340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113" name="Google Shape;11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p20"/>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15" name="Google Shape;115;p20"/>
          <p:cNvPicPr preferRelativeResize="0"/>
          <p:nvPr/>
        </p:nvPicPr>
        <p:blipFill>
          <a:blip r:embed="rId2">
            <a:alphaModFix/>
          </a:blip>
          <a:stretch>
            <a:fillRect/>
          </a:stretch>
        </p:blipFill>
        <p:spPr>
          <a:xfrm>
            <a:off x="-11" y="0"/>
            <a:ext cx="2319372" cy="5143500"/>
          </a:xfrm>
          <a:prstGeom prst="rect">
            <a:avLst/>
          </a:prstGeom>
          <a:noFill/>
          <a:ln>
            <a:noFill/>
          </a:ln>
        </p:spPr>
      </p:pic>
      <p:pic>
        <p:nvPicPr>
          <p:cNvPr id="116" name="Google Shape;116;p2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128025" y="0"/>
            <a:ext cx="9593651" cy="5143499"/>
          </a:xfrm>
          <a:prstGeom prst="rect">
            <a:avLst/>
          </a:prstGeom>
          <a:noFill/>
          <a:ln>
            <a:noFill/>
          </a:ln>
        </p:spPr>
      </p:pic>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3"/>
          <p:cNvSpPr txBox="1"/>
          <p:nvPr>
            <p:ph type="ctrTitle"/>
          </p:nvPr>
        </p:nvSpPr>
        <p:spPr>
          <a:xfrm>
            <a:off x="1213950" y="3689100"/>
            <a:ext cx="6973500" cy="1329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4400"/>
              <a:buNone/>
              <a:defRPr sz="4400">
                <a:solidFill>
                  <a:schemeClr val="lt1"/>
                </a:solidFill>
              </a:defRPr>
            </a:lvl1pPr>
            <a:lvl2pPr lvl="1" rtl="0" algn="ctr">
              <a:spcBef>
                <a:spcPts val="0"/>
              </a:spcBef>
              <a:spcAft>
                <a:spcPts val="0"/>
              </a:spcAft>
              <a:buClr>
                <a:schemeClr val="lt1"/>
              </a:buClr>
              <a:buSzPts val="4400"/>
              <a:buNone/>
              <a:defRPr sz="4400">
                <a:solidFill>
                  <a:schemeClr val="lt1"/>
                </a:solidFill>
              </a:defRPr>
            </a:lvl2pPr>
            <a:lvl3pPr lvl="2" rtl="0" algn="ctr">
              <a:spcBef>
                <a:spcPts val="0"/>
              </a:spcBef>
              <a:spcAft>
                <a:spcPts val="0"/>
              </a:spcAft>
              <a:buClr>
                <a:schemeClr val="lt1"/>
              </a:buClr>
              <a:buSzPts val="4400"/>
              <a:buNone/>
              <a:defRPr sz="4400">
                <a:solidFill>
                  <a:schemeClr val="lt1"/>
                </a:solidFill>
              </a:defRPr>
            </a:lvl3pPr>
            <a:lvl4pPr lvl="3" rtl="0" algn="ctr">
              <a:spcBef>
                <a:spcPts val="0"/>
              </a:spcBef>
              <a:spcAft>
                <a:spcPts val="0"/>
              </a:spcAft>
              <a:buClr>
                <a:schemeClr val="lt1"/>
              </a:buClr>
              <a:buSzPts val="4400"/>
              <a:buNone/>
              <a:defRPr sz="4400">
                <a:solidFill>
                  <a:schemeClr val="lt1"/>
                </a:solidFill>
              </a:defRPr>
            </a:lvl4pPr>
            <a:lvl5pPr lvl="4" rtl="0" algn="ctr">
              <a:spcBef>
                <a:spcPts val="0"/>
              </a:spcBef>
              <a:spcAft>
                <a:spcPts val="0"/>
              </a:spcAft>
              <a:buClr>
                <a:schemeClr val="lt1"/>
              </a:buClr>
              <a:buSzPts val="4400"/>
              <a:buNone/>
              <a:defRPr sz="4400">
                <a:solidFill>
                  <a:schemeClr val="lt1"/>
                </a:solidFill>
              </a:defRPr>
            </a:lvl5pPr>
            <a:lvl6pPr lvl="5" rtl="0" algn="ctr">
              <a:spcBef>
                <a:spcPts val="0"/>
              </a:spcBef>
              <a:spcAft>
                <a:spcPts val="0"/>
              </a:spcAft>
              <a:buClr>
                <a:schemeClr val="lt1"/>
              </a:buClr>
              <a:buSzPts val="4400"/>
              <a:buNone/>
              <a:defRPr sz="4400">
                <a:solidFill>
                  <a:schemeClr val="lt1"/>
                </a:solidFill>
              </a:defRPr>
            </a:lvl6pPr>
            <a:lvl7pPr lvl="6" rtl="0" algn="ctr">
              <a:spcBef>
                <a:spcPts val="0"/>
              </a:spcBef>
              <a:spcAft>
                <a:spcPts val="0"/>
              </a:spcAft>
              <a:buClr>
                <a:schemeClr val="lt1"/>
              </a:buClr>
              <a:buSzPts val="4400"/>
              <a:buNone/>
              <a:defRPr sz="4400">
                <a:solidFill>
                  <a:schemeClr val="lt1"/>
                </a:solidFill>
              </a:defRPr>
            </a:lvl7pPr>
            <a:lvl8pPr lvl="7" rtl="0" algn="ctr">
              <a:spcBef>
                <a:spcPts val="0"/>
              </a:spcBef>
              <a:spcAft>
                <a:spcPts val="0"/>
              </a:spcAft>
              <a:buClr>
                <a:schemeClr val="lt1"/>
              </a:buClr>
              <a:buSzPts val="4400"/>
              <a:buNone/>
              <a:defRPr sz="4400">
                <a:solidFill>
                  <a:schemeClr val="lt1"/>
                </a:solidFill>
              </a:defRPr>
            </a:lvl8pPr>
            <a:lvl9pPr lvl="8" rtl="0" algn="ctr">
              <a:spcBef>
                <a:spcPts val="0"/>
              </a:spcBef>
              <a:spcAft>
                <a:spcPts val="0"/>
              </a:spcAft>
              <a:buClr>
                <a:schemeClr val="lt1"/>
              </a:buClr>
              <a:buSzPts val="4400"/>
              <a:buNone/>
              <a:defRPr sz="44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1">
  <p:cSld name="TITLE_1_3_2_1">
    <p:bg>
      <p:bgPr>
        <a:solidFill>
          <a:srgbClr val="404040"/>
        </a:solidFill>
      </p:bgPr>
    </p:bg>
    <p:spTree>
      <p:nvGrpSpPr>
        <p:cNvPr id="117" name="Shape 117"/>
        <p:cNvGrpSpPr/>
        <p:nvPr/>
      </p:nvGrpSpPr>
      <p:grpSpPr>
        <a:xfrm>
          <a:off x="0" y="0"/>
          <a:ext cx="0" cy="0"/>
          <a:chOff x="0" y="0"/>
          <a:chExt cx="0" cy="0"/>
        </a:xfrm>
      </p:grpSpPr>
      <p:sp>
        <p:nvSpPr>
          <p:cNvPr id="118" name="Google Shape;118;p21"/>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19" name="Google Shape;11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21"/>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21" name="Google Shape;121;p21"/>
          <p:cNvPicPr preferRelativeResize="0"/>
          <p:nvPr/>
        </p:nvPicPr>
        <p:blipFill>
          <a:blip r:embed="rId2">
            <a:alphaModFix/>
          </a:blip>
          <a:stretch>
            <a:fillRect/>
          </a:stretch>
        </p:blipFill>
        <p:spPr>
          <a:xfrm>
            <a:off x="1" y="0"/>
            <a:ext cx="2319372" cy="5143500"/>
          </a:xfrm>
          <a:prstGeom prst="rect">
            <a:avLst/>
          </a:prstGeom>
          <a:noFill/>
          <a:ln>
            <a:noFill/>
          </a:ln>
        </p:spPr>
      </p:pic>
      <p:pic>
        <p:nvPicPr>
          <p:cNvPr id="122" name="Google Shape;122;p2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4">
  <p:cSld name="TITLE_1_1_1_1_4">
    <p:bg>
      <p:bgPr>
        <a:solidFill>
          <a:srgbClr val="404040"/>
        </a:solidFill>
      </p:bgPr>
    </p:bg>
    <p:spTree>
      <p:nvGrpSpPr>
        <p:cNvPr id="123" name="Shape 123"/>
        <p:cNvGrpSpPr/>
        <p:nvPr/>
      </p:nvGrpSpPr>
      <p:grpSpPr>
        <a:xfrm>
          <a:off x="0" y="0"/>
          <a:ext cx="0" cy="0"/>
          <a:chOff x="0" y="0"/>
          <a:chExt cx="0" cy="0"/>
        </a:xfrm>
      </p:grpSpPr>
      <p:sp>
        <p:nvSpPr>
          <p:cNvPr id="124" name="Google Shape;124;p22"/>
          <p:cNvSpPr txBox="1"/>
          <p:nvPr>
            <p:ph idx="1" type="body"/>
          </p:nvPr>
        </p:nvSpPr>
        <p:spPr>
          <a:xfrm>
            <a:off x="311700" y="11524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25" name="Google Shape;12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22"/>
          <p:cNvPicPr preferRelativeResize="0"/>
          <p:nvPr/>
        </p:nvPicPr>
        <p:blipFill>
          <a:blip r:embed="rId2">
            <a:alphaModFix/>
          </a:blip>
          <a:stretch>
            <a:fillRect/>
          </a:stretch>
        </p:blipFill>
        <p:spPr>
          <a:xfrm>
            <a:off x="6808312" y="0"/>
            <a:ext cx="2335675" cy="5143500"/>
          </a:xfrm>
          <a:prstGeom prst="rect">
            <a:avLst/>
          </a:prstGeom>
          <a:noFill/>
          <a:ln>
            <a:noFill/>
          </a:ln>
        </p:spPr>
      </p:pic>
      <p:sp>
        <p:nvSpPr>
          <p:cNvPr id="127" name="Google Shape;127;p22"/>
          <p:cNvSpPr txBox="1"/>
          <p:nvPr>
            <p:ph type="title"/>
          </p:nvPr>
        </p:nvSpPr>
        <p:spPr>
          <a:xfrm>
            <a:off x="311700" y="4337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28" name="Google Shape;128;p22"/>
          <p:cNvPicPr preferRelativeResize="0"/>
          <p:nvPr/>
        </p:nvPicPr>
        <p:blipFill>
          <a:blip r:embed="rId3">
            <a:alphaModFix/>
          </a:blip>
          <a:stretch>
            <a:fillRect/>
          </a:stretch>
        </p:blipFill>
        <p:spPr>
          <a:xfrm>
            <a:off x="55475" y="4120675"/>
            <a:ext cx="1254723" cy="93614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1 1">
  <p:cSld name="TITLE_1_1_4_1_1_1_1_1">
    <p:bg>
      <p:bgPr>
        <a:solidFill>
          <a:schemeClr val="lt1"/>
        </a:solidFill>
      </p:bgPr>
    </p:bg>
    <p:spTree>
      <p:nvGrpSpPr>
        <p:cNvPr id="129" name="Shape 129"/>
        <p:cNvGrpSpPr/>
        <p:nvPr/>
      </p:nvGrpSpPr>
      <p:grpSpPr>
        <a:xfrm>
          <a:off x="0" y="0"/>
          <a:ext cx="0" cy="0"/>
          <a:chOff x="0" y="0"/>
          <a:chExt cx="0" cy="0"/>
        </a:xfrm>
      </p:grpSpPr>
      <p:sp>
        <p:nvSpPr>
          <p:cNvPr id="130" name="Google Shape;130;p23"/>
          <p:cNvSpPr/>
          <p:nvPr/>
        </p:nvSpPr>
        <p:spPr>
          <a:xfrm>
            <a:off x="2319625" y="0"/>
            <a:ext cx="6818400" cy="11340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132" name="Google Shape;13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3" name="Google Shape;133;p23"/>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34" name="Google Shape;134;p23"/>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35" name="Google Shape;135;p2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1 1">
  <p:cSld name="TITLE_1_3_2_1_1">
    <p:bg>
      <p:bgPr>
        <a:solidFill>
          <a:srgbClr val="404040"/>
        </a:solidFill>
      </p:bgPr>
    </p:bg>
    <p:spTree>
      <p:nvGrpSpPr>
        <p:cNvPr id="136" name="Shape 136"/>
        <p:cNvGrpSpPr/>
        <p:nvPr/>
      </p:nvGrpSpPr>
      <p:grpSpPr>
        <a:xfrm>
          <a:off x="0" y="0"/>
          <a:ext cx="0" cy="0"/>
          <a:chOff x="0" y="0"/>
          <a:chExt cx="0" cy="0"/>
        </a:xfrm>
      </p:grpSpPr>
      <p:sp>
        <p:nvSpPr>
          <p:cNvPr id="137" name="Google Shape;137;p24"/>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38" name="Google Shape;13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9" name="Google Shape;139;p24"/>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40" name="Google Shape;140;p24"/>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41" name="Google Shape;141;p2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4 1">
  <p:cSld name="TITLE_1_1_1_1_4_1">
    <p:bg>
      <p:bgPr>
        <a:solidFill>
          <a:srgbClr val="404040"/>
        </a:solidFill>
      </p:bgPr>
    </p:bg>
    <p:spTree>
      <p:nvGrpSpPr>
        <p:cNvPr id="142" name="Shape 142"/>
        <p:cNvGrpSpPr/>
        <p:nvPr/>
      </p:nvGrpSpPr>
      <p:grpSpPr>
        <a:xfrm>
          <a:off x="0" y="0"/>
          <a:ext cx="0" cy="0"/>
          <a:chOff x="0" y="0"/>
          <a:chExt cx="0" cy="0"/>
        </a:xfrm>
      </p:grpSpPr>
      <p:sp>
        <p:nvSpPr>
          <p:cNvPr id="143" name="Google Shape;143;p25"/>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144" name="Google Shape;144;p25"/>
          <p:cNvSpPr txBox="1"/>
          <p:nvPr>
            <p:ph idx="2" type="body"/>
          </p:nvPr>
        </p:nvSpPr>
        <p:spPr>
          <a:xfrm>
            <a:off x="311700" y="11524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45" name="Google Shape;14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25"/>
          <p:cNvSpPr txBox="1"/>
          <p:nvPr>
            <p:ph type="title"/>
          </p:nvPr>
        </p:nvSpPr>
        <p:spPr>
          <a:xfrm>
            <a:off x="311700" y="4563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47" name="Google Shape;147;p25"/>
          <p:cNvPicPr preferRelativeResize="0"/>
          <p:nvPr/>
        </p:nvPicPr>
        <p:blipFill>
          <a:blip r:embed="rId2">
            <a:alphaModFix/>
          </a:blip>
          <a:stretch>
            <a:fillRect/>
          </a:stretch>
        </p:blipFill>
        <p:spPr>
          <a:xfrm>
            <a:off x="6860794" y="0"/>
            <a:ext cx="2283212" cy="5143500"/>
          </a:xfrm>
          <a:prstGeom prst="rect">
            <a:avLst/>
          </a:prstGeom>
          <a:noFill/>
          <a:ln>
            <a:noFill/>
          </a:ln>
        </p:spPr>
      </p:pic>
      <p:pic>
        <p:nvPicPr>
          <p:cNvPr id="148" name="Google Shape;148;p25"/>
          <p:cNvPicPr preferRelativeResize="0"/>
          <p:nvPr/>
        </p:nvPicPr>
        <p:blipFill>
          <a:blip r:embed="rId3">
            <a:alphaModFix/>
          </a:blip>
          <a:stretch>
            <a:fillRect/>
          </a:stretch>
        </p:blipFill>
        <p:spPr>
          <a:xfrm>
            <a:off x="78125" y="4131150"/>
            <a:ext cx="1254723" cy="93614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p:cSld name="TITLE_1_1_3">
    <p:bg>
      <p:bgPr>
        <a:solidFill>
          <a:schemeClr val="lt1"/>
        </a:solidFill>
      </p:bgPr>
    </p:bg>
    <p:spTree>
      <p:nvGrpSpPr>
        <p:cNvPr id="149" name="Shape 149"/>
        <p:cNvGrpSpPr/>
        <p:nvPr/>
      </p:nvGrpSpPr>
      <p:grpSpPr>
        <a:xfrm>
          <a:off x="0" y="0"/>
          <a:ext cx="0" cy="0"/>
          <a:chOff x="0" y="0"/>
          <a:chExt cx="0" cy="0"/>
        </a:xfrm>
      </p:grpSpPr>
      <p:sp>
        <p:nvSpPr>
          <p:cNvPr id="150" name="Google Shape;150;p26"/>
          <p:cNvSpPr/>
          <p:nvPr/>
        </p:nvSpPr>
        <p:spPr>
          <a:xfrm>
            <a:off x="2352750" y="0"/>
            <a:ext cx="6785400" cy="11373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26"/>
          <p:cNvPicPr preferRelativeResize="0"/>
          <p:nvPr/>
        </p:nvPicPr>
        <p:blipFill>
          <a:blip r:embed="rId2">
            <a:alphaModFix/>
          </a:blip>
          <a:stretch>
            <a:fillRect/>
          </a:stretch>
        </p:blipFill>
        <p:spPr>
          <a:xfrm>
            <a:off x="3" y="0"/>
            <a:ext cx="2352744" cy="5143500"/>
          </a:xfrm>
          <a:prstGeom prst="rect">
            <a:avLst/>
          </a:prstGeom>
          <a:noFill/>
          <a:ln>
            <a:noFill/>
          </a:ln>
        </p:spPr>
      </p:pic>
      <p:sp>
        <p:nvSpPr>
          <p:cNvPr id="152" name="Google Shape;152;p26"/>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153" name="Google Shape;15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4" name="Google Shape;154;p26"/>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55" name="Google Shape;155;p26"/>
          <p:cNvPicPr preferRelativeResize="0"/>
          <p:nvPr/>
        </p:nvPicPr>
        <p:blipFill>
          <a:blip r:embed="rId3">
            <a:alphaModFix/>
          </a:blip>
          <a:stretch>
            <a:fillRect/>
          </a:stretch>
        </p:blipFill>
        <p:spPr>
          <a:xfrm>
            <a:off x="0" y="-4"/>
            <a:ext cx="2352749" cy="5300181"/>
          </a:xfrm>
          <a:prstGeom prst="rect">
            <a:avLst/>
          </a:prstGeom>
          <a:noFill/>
          <a:ln>
            <a:noFill/>
          </a:ln>
        </p:spPr>
      </p:pic>
      <p:pic>
        <p:nvPicPr>
          <p:cNvPr id="156" name="Google Shape;156;p26"/>
          <p:cNvPicPr preferRelativeResize="0"/>
          <p:nvPr/>
        </p:nvPicPr>
        <p:blipFill>
          <a:blip r:embed="rId4">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1 2">
  <p:cSld name="TITLE_1_3_2_1_2">
    <p:bg>
      <p:bgPr>
        <a:solidFill>
          <a:srgbClr val="404040"/>
        </a:solidFill>
      </p:bgPr>
    </p:bg>
    <p:spTree>
      <p:nvGrpSpPr>
        <p:cNvPr id="157" name="Shape 157"/>
        <p:cNvGrpSpPr/>
        <p:nvPr/>
      </p:nvGrpSpPr>
      <p:grpSpPr>
        <a:xfrm>
          <a:off x="0" y="0"/>
          <a:ext cx="0" cy="0"/>
          <a:chOff x="0" y="0"/>
          <a:chExt cx="0" cy="0"/>
        </a:xfrm>
      </p:grpSpPr>
      <p:sp>
        <p:nvSpPr>
          <p:cNvPr id="158" name="Google Shape;158;p27"/>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59" name="Google Shape;15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0" name="Google Shape;160;p27"/>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61" name="Google Shape;161;p27"/>
          <p:cNvPicPr preferRelativeResize="0"/>
          <p:nvPr/>
        </p:nvPicPr>
        <p:blipFill>
          <a:blip r:embed="rId2">
            <a:alphaModFix/>
          </a:blip>
          <a:stretch>
            <a:fillRect/>
          </a:stretch>
        </p:blipFill>
        <p:spPr>
          <a:xfrm>
            <a:off x="6" y="0"/>
            <a:ext cx="2283212" cy="5143500"/>
          </a:xfrm>
          <a:prstGeom prst="rect">
            <a:avLst/>
          </a:prstGeom>
          <a:noFill/>
          <a:ln>
            <a:noFill/>
          </a:ln>
        </p:spPr>
      </p:pic>
      <p:pic>
        <p:nvPicPr>
          <p:cNvPr id="162" name="Google Shape;162;p2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2 1">
  <p:cSld name="TITLE_1_2_1">
    <p:bg>
      <p:bgPr>
        <a:solidFill>
          <a:srgbClr val="404040"/>
        </a:solidFill>
      </p:bgPr>
    </p:bg>
    <p:spTree>
      <p:nvGrpSpPr>
        <p:cNvPr id="163" name="Shape 163"/>
        <p:cNvGrpSpPr/>
        <p:nvPr/>
      </p:nvGrpSpPr>
      <p:grpSpPr>
        <a:xfrm>
          <a:off x="0" y="0"/>
          <a:ext cx="0" cy="0"/>
          <a:chOff x="0" y="0"/>
          <a:chExt cx="0" cy="0"/>
        </a:xfrm>
      </p:grpSpPr>
      <p:sp>
        <p:nvSpPr>
          <p:cNvPr id="164" name="Google Shape;164;p28"/>
          <p:cNvSpPr txBox="1"/>
          <p:nvPr>
            <p:ph idx="1" type="body"/>
          </p:nvPr>
        </p:nvSpPr>
        <p:spPr>
          <a:xfrm>
            <a:off x="311700" y="11524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65" name="Google Shape;16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6" name="Google Shape;166;p28"/>
          <p:cNvSpPr txBox="1"/>
          <p:nvPr>
            <p:ph type="title"/>
          </p:nvPr>
        </p:nvSpPr>
        <p:spPr>
          <a:xfrm>
            <a:off x="311700" y="4223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167" name="Google Shape;167;p28"/>
          <p:cNvPicPr preferRelativeResize="0"/>
          <p:nvPr/>
        </p:nvPicPr>
        <p:blipFill>
          <a:blip r:embed="rId2">
            <a:alphaModFix/>
          </a:blip>
          <a:stretch>
            <a:fillRect/>
          </a:stretch>
        </p:blipFill>
        <p:spPr>
          <a:xfrm>
            <a:off x="6910644" y="0"/>
            <a:ext cx="2233362" cy="5143501"/>
          </a:xfrm>
          <a:prstGeom prst="rect">
            <a:avLst/>
          </a:prstGeom>
          <a:noFill/>
          <a:ln>
            <a:noFill/>
          </a:ln>
        </p:spPr>
      </p:pic>
      <p:pic>
        <p:nvPicPr>
          <p:cNvPr id="168" name="Google Shape;168;p28"/>
          <p:cNvPicPr preferRelativeResize="0"/>
          <p:nvPr/>
        </p:nvPicPr>
        <p:blipFill>
          <a:blip r:embed="rId3">
            <a:alphaModFix/>
          </a:blip>
          <a:stretch>
            <a:fillRect/>
          </a:stretch>
        </p:blipFill>
        <p:spPr>
          <a:xfrm>
            <a:off x="67975" y="4120675"/>
            <a:ext cx="1254723" cy="93614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2">
  <p:cSld name="TITLE_1_3_2_2">
    <p:bg>
      <p:bgPr>
        <a:solidFill>
          <a:srgbClr val="404040"/>
        </a:solidFill>
      </p:bgPr>
    </p:bg>
    <p:spTree>
      <p:nvGrpSpPr>
        <p:cNvPr id="169" name="Shape 169"/>
        <p:cNvGrpSpPr/>
        <p:nvPr/>
      </p:nvGrpSpPr>
      <p:grpSpPr>
        <a:xfrm>
          <a:off x="0" y="0"/>
          <a:ext cx="0" cy="0"/>
          <a:chOff x="0" y="0"/>
          <a:chExt cx="0" cy="0"/>
        </a:xfrm>
      </p:grpSpPr>
      <p:sp>
        <p:nvSpPr>
          <p:cNvPr id="170" name="Google Shape;170;p29"/>
          <p:cNvSpPr txBox="1"/>
          <p:nvPr>
            <p:ph idx="1" type="body"/>
          </p:nvPr>
        </p:nvSpPr>
        <p:spPr>
          <a:xfrm>
            <a:off x="2316975" y="1129575"/>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171" name="Google Shape;171;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72" name="Google Shape;172;p29"/>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73" name="Google Shape;173;p29"/>
          <p:cNvPicPr preferRelativeResize="0"/>
          <p:nvPr/>
        </p:nvPicPr>
        <p:blipFill>
          <a:blip r:embed="rId3">
            <a:alphaModFix/>
          </a:blip>
          <a:stretch>
            <a:fillRect/>
          </a:stretch>
        </p:blipFill>
        <p:spPr>
          <a:xfrm>
            <a:off x="7838700" y="76200"/>
            <a:ext cx="1254723" cy="936141"/>
          </a:xfrm>
          <a:prstGeom prst="rect">
            <a:avLst/>
          </a:prstGeom>
          <a:noFill/>
          <a:ln>
            <a:noFill/>
          </a:ln>
        </p:spPr>
      </p:pic>
      <p:sp>
        <p:nvSpPr>
          <p:cNvPr id="174" name="Google Shape;174;p29"/>
          <p:cNvSpPr txBox="1"/>
          <p:nvPr>
            <p:ph type="title"/>
          </p:nvPr>
        </p:nvSpPr>
        <p:spPr>
          <a:xfrm>
            <a:off x="2316975" y="343025"/>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2 2">
  <p:cSld name="TITLE_1_3_2_2_2">
    <p:bg>
      <p:bgPr>
        <a:solidFill>
          <a:srgbClr val="404040"/>
        </a:solidFill>
      </p:bgPr>
    </p:bg>
    <p:spTree>
      <p:nvGrpSpPr>
        <p:cNvPr id="175" name="Shape 175"/>
        <p:cNvGrpSpPr/>
        <p:nvPr/>
      </p:nvGrpSpPr>
      <p:grpSpPr>
        <a:xfrm>
          <a:off x="0" y="0"/>
          <a:ext cx="0" cy="0"/>
          <a:chOff x="0" y="0"/>
          <a:chExt cx="0" cy="0"/>
        </a:xfrm>
      </p:grpSpPr>
      <p:sp>
        <p:nvSpPr>
          <p:cNvPr id="176" name="Google Shape;176;p30"/>
          <p:cNvSpPr txBox="1"/>
          <p:nvPr>
            <p:ph idx="1" type="body"/>
          </p:nvPr>
        </p:nvSpPr>
        <p:spPr>
          <a:xfrm>
            <a:off x="354925" y="1129575"/>
            <a:ext cx="81735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00BCDE"/>
              </a:buClr>
              <a:buSzPts val="1800"/>
              <a:buChar char="●"/>
              <a:defRPr sz="1800">
                <a:solidFill>
                  <a:srgbClr val="00BCDE"/>
                </a:solidFill>
              </a:defRPr>
            </a:lvl1pPr>
            <a:lvl2pPr indent="-317500" lvl="1" marL="914400">
              <a:lnSpc>
                <a:spcPct val="115000"/>
              </a:lnSpc>
              <a:spcBef>
                <a:spcPts val="0"/>
              </a:spcBef>
              <a:spcAft>
                <a:spcPts val="0"/>
              </a:spcAft>
              <a:buClr>
                <a:srgbClr val="00BCDE"/>
              </a:buClr>
              <a:buSzPts val="1400"/>
              <a:buChar char="○"/>
              <a:defRPr>
                <a:solidFill>
                  <a:srgbClr val="00BCDE"/>
                </a:solidFill>
              </a:defRPr>
            </a:lvl2pPr>
            <a:lvl3pPr indent="-317500" lvl="2" marL="1371600">
              <a:lnSpc>
                <a:spcPct val="115000"/>
              </a:lnSpc>
              <a:spcBef>
                <a:spcPts val="0"/>
              </a:spcBef>
              <a:spcAft>
                <a:spcPts val="0"/>
              </a:spcAft>
              <a:buClr>
                <a:srgbClr val="00BCDE"/>
              </a:buClr>
              <a:buSzPts val="1400"/>
              <a:buChar char="■"/>
              <a:defRPr>
                <a:solidFill>
                  <a:srgbClr val="00BCDE"/>
                </a:solidFill>
              </a:defRPr>
            </a:lvl3pPr>
            <a:lvl4pPr indent="-317500" lvl="3" marL="1828800">
              <a:lnSpc>
                <a:spcPct val="115000"/>
              </a:lnSpc>
              <a:spcBef>
                <a:spcPts val="0"/>
              </a:spcBef>
              <a:spcAft>
                <a:spcPts val="0"/>
              </a:spcAft>
              <a:buClr>
                <a:srgbClr val="00BCDE"/>
              </a:buClr>
              <a:buSzPts val="1400"/>
              <a:buChar char="●"/>
              <a:defRPr>
                <a:solidFill>
                  <a:srgbClr val="00BCDE"/>
                </a:solidFill>
              </a:defRPr>
            </a:lvl4pPr>
            <a:lvl5pPr indent="-317500" lvl="4" marL="2286000">
              <a:lnSpc>
                <a:spcPct val="115000"/>
              </a:lnSpc>
              <a:spcBef>
                <a:spcPts val="0"/>
              </a:spcBef>
              <a:spcAft>
                <a:spcPts val="0"/>
              </a:spcAft>
              <a:buClr>
                <a:srgbClr val="00BCDE"/>
              </a:buClr>
              <a:buSzPts val="1400"/>
              <a:buChar char="○"/>
              <a:defRPr>
                <a:solidFill>
                  <a:srgbClr val="00BCDE"/>
                </a:solidFill>
              </a:defRPr>
            </a:lvl5pPr>
            <a:lvl6pPr indent="-317500" lvl="5" marL="2743200">
              <a:lnSpc>
                <a:spcPct val="115000"/>
              </a:lnSpc>
              <a:spcBef>
                <a:spcPts val="0"/>
              </a:spcBef>
              <a:spcAft>
                <a:spcPts val="0"/>
              </a:spcAft>
              <a:buClr>
                <a:srgbClr val="00BCDE"/>
              </a:buClr>
              <a:buSzPts val="1400"/>
              <a:buChar char="■"/>
              <a:defRPr>
                <a:solidFill>
                  <a:srgbClr val="00BCDE"/>
                </a:solidFill>
              </a:defRPr>
            </a:lvl6pPr>
            <a:lvl7pPr indent="-317500" lvl="6" marL="3200400">
              <a:lnSpc>
                <a:spcPct val="115000"/>
              </a:lnSpc>
              <a:spcBef>
                <a:spcPts val="0"/>
              </a:spcBef>
              <a:spcAft>
                <a:spcPts val="0"/>
              </a:spcAft>
              <a:buClr>
                <a:srgbClr val="00BCDE"/>
              </a:buClr>
              <a:buSzPts val="1400"/>
              <a:buChar char="●"/>
              <a:defRPr>
                <a:solidFill>
                  <a:srgbClr val="00BCDE"/>
                </a:solidFill>
              </a:defRPr>
            </a:lvl7pPr>
            <a:lvl8pPr indent="-317500" lvl="7" marL="3657600">
              <a:lnSpc>
                <a:spcPct val="115000"/>
              </a:lnSpc>
              <a:spcBef>
                <a:spcPts val="0"/>
              </a:spcBef>
              <a:spcAft>
                <a:spcPts val="0"/>
              </a:spcAft>
              <a:buClr>
                <a:srgbClr val="00BCDE"/>
              </a:buClr>
              <a:buSzPts val="1400"/>
              <a:buChar char="○"/>
              <a:defRPr>
                <a:solidFill>
                  <a:srgbClr val="00BCDE"/>
                </a:solidFill>
              </a:defRPr>
            </a:lvl8pPr>
            <a:lvl9pPr indent="-317500" lvl="8" marL="4114800">
              <a:lnSpc>
                <a:spcPct val="115000"/>
              </a:lnSpc>
              <a:spcBef>
                <a:spcPts val="0"/>
              </a:spcBef>
              <a:spcAft>
                <a:spcPts val="0"/>
              </a:spcAft>
              <a:buClr>
                <a:srgbClr val="00BCDE"/>
              </a:buClr>
              <a:buSzPts val="1400"/>
              <a:buChar char="■"/>
              <a:defRPr>
                <a:solidFill>
                  <a:srgbClr val="00BCDE"/>
                </a:solidFill>
              </a:defRPr>
            </a:lvl9pPr>
          </a:lstStyle>
          <a:p/>
        </p:txBody>
      </p:sp>
      <p:sp>
        <p:nvSpPr>
          <p:cNvPr id="177" name="Google Shape;17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78" name="Google Shape;178;p30"/>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179" name="Google Shape;179;p30"/>
          <p:cNvSpPr txBox="1"/>
          <p:nvPr>
            <p:ph type="title"/>
          </p:nvPr>
        </p:nvSpPr>
        <p:spPr>
          <a:xfrm>
            <a:off x="354925" y="343025"/>
            <a:ext cx="70680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type="title">
  <p:cSld name="TITLE">
    <p:bg>
      <p:bgPr>
        <a:solidFill>
          <a:srgbClr val="404040"/>
        </a:solidFill>
      </p:bgPr>
    </p:bg>
    <p:spTree>
      <p:nvGrpSpPr>
        <p:cNvPr id="16" name="Shape 16"/>
        <p:cNvGrpSpPr/>
        <p:nvPr/>
      </p:nvGrpSpPr>
      <p:grpSpPr>
        <a:xfrm>
          <a:off x="0" y="0"/>
          <a:ext cx="0" cy="0"/>
          <a:chOff x="0" y="0"/>
          <a:chExt cx="0" cy="0"/>
        </a:xfrm>
      </p:grpSpPr>
      <p:sp>
        <p:nvSpPr>
          <p:cNvPr id="17" name="Google Shape;17;p4"/>
          <p:cNvSpPr txBox="1"/>
          <p:nvPr>
            <p:ph type="ctrTitle"/>
          </p:nvPr>
        </p:nvSpPr>
        <p:spPr>
          <a:xfrm>
            <a:off x="2738250" y="1661050"/>
            <a:ext cx="3667500" cy="13677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p:txBody>
      </p:sp>
      <p:sp>
        <p:nvSpPr>
          <p:cNvPr id="18" name="Google Shape;18;p4"/>
          <p:cNvSpPr txBox="1"/>
          <p:nvPr>
            <p:ph idx="1" type="subTitle"/>
          </p:nvPr>
        </p:nvSpPr>
        <p:spPr>
          <a:xfrm>
            <a:off x="2632800" y="3434600"/>
            <a:ext cx="38784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p:txBody>
      </p:sp>
      <p:pic>
        <p:nvPicPr>
          <p:cNvPr id="19" name="Google Shape;19;p4"/>
          <p:cNvPicPr preferRelativeResize="0"/>
          <p:nvPr/>
        </p:nvPicPr>
        <p:blipFill>
          <a:blip r:embed="rId2">
            <a:alphaModFix/>
          </a:blip>
          <a:stretch>
            <a:fillRect/>
          </a:stretch>
        </p:blipFill>
        <p:spPr>
          <a:xfrm>
            <a:off x="7175976" y="76200"/>
            <a:ext cx="1917450" cy="14306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2 2 1">
  <p:cSld name="TITLE_1_3_2_2_1">
    <p:bg>
      <p:bgPr>
        <a:solidFill>
          <a:srgbClr val="404040"/>
        </a:solidFill>
      </p:bgPr>
    </p:bg>
    <p:spTree>
      <p:nvGrpSpPr>
        <p:cNvPr id="180" name="Shape 180"/>
        <p:cNvGrpSpPr/>
        <p:nvPr/>
      </p:nvGrpSpPr>
      <p:grpSpPr>
        <a:xfrm>
          <a:off x="0" y="0"/>
          <a:ext cx="0" cy="0"/>
          <a:chOff x="0" y="0"/>
          <a:chExt cx="0" cy="0"/>
        </a:xfrm>
      </p:grpSpPr>
      <p:pic>
        <p:nvPicPr>
          <p:cNvPr id="181" name="Google Shape;181;p31"/>
          <p:cNvPicPr preferRelativeResize="0"/>
          <p:nvPr/>
        </p:nvPicPr>
        <p:blipFill>
          <a:blip r:embed="rId2">
            <a:alphaModFix/>
          </a:blip>
          <a:stretch>
            <a:fillRect/>
          </a:stretch>
        </p:blipFill>
        <p:spPr>
          <a:xfrm>
            <a:off x="4672119" y="0"/>
            <a:ext cx="2233362" cy="5143501"/>
          </a:xfrm>
          <a:prstGeom prst="rect">
            <a:avLst/>
          </a:prstGeom>
          <a:noFill/>
          <a:ln>
            <a:noFill/>
          </a:ln>
        </p:spPr>
      </p:pic>
      <p:pic>
        <p:nvPicPr>
          <p:cNvPr id="182" name="Google Shape;182;p31"/>
          <p:cNvPicPr preferRelativeResize="0"/>
          <p:nvPr/>
        </p:nvPicPr>
        <p:blipFill>
          <a:blip r:embed="rId3">
            <a:alphaModFix/>
          </a:blip>
          <a:stretch>
            <a:fillRect/>
          </a:stretch>
        </p:blipFill>
        <p:spPr>
          <a:xfrm>
            <a:off x="2319375" y="0"/>
            <a:ext cx="2352747" cy="5143500"/>
          </a:xfrm>
          <a:prstGeom prst="rect">
            <a:avLst/>
          </a:prstGeom>
          <a:noFill/>
          <a:ln>
            <a:noFill/>
          </a:ln>
        </p:spPr>
      </p:pic>
      <p:pic>
        <p:nvPicPr>
          <p:cNvPr id="183" name="Google Shape;183;p31"/>
          <p:cNvPicPr preferRelativeResize="0"/>
          <p:nvPr/>
        </p:nvPicPr>
        <p:blipFill>
          <a:blip r:embed="rId4">
            <a:alphaModFix/>
          </a:blip>
          <a:stretch>
            <a:fillRect/>
          </a:stretch>
        </p:blipFill>
        <p:spPr>
          <a:xfrm>
            <a:off x="0" y="0"/>
            <a:ext cx="2319369" cy="5143500"/>
          </a:xfrm>
          <a:prstGeom prst="rect">
            <a:avLst/>
          </a:prstGeom>
          <a:noFill/>
          <a:ln>
            <a:noFill/>
          </a:ln>
        </p:spPr>
      </p:pic>
      <p:pic>
        <p:nvPicPr>
          <p:cNvPr id="184" name="Google Shape;184;p31"/>
          <p:cNvPicPr preferRelativeResize="0"/>
          <p:nvPr/>
        </p:nvPicPr>
        <p:blipFill>
          <a:blip r:embed="rId5">
            <a:alphaModFix/>
          </a:blip>
          <a:stretch>
            <a:fillRect/>
          </a:stretch>
        </p:blipFill>
        <p:spPr>
          <a:xfrm>
            <a:off x="7239426" y="132850"/>
            <a:ext cx="1729377" cy="129027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2">
  <p:cSld name="TITLE_1_1_4_1_1_1_2">
    <p:bg>
      <p:bgPr>
        <a:solidFill>
          <a:schemeClr val="lt1"/>
        </a:solidFill>
      </p:bgPr>
    </p:bg>
    <p:spTree>
      <p:nvGrpSpPr>
        <p:cNvPr id="185" name="Shape 185"/>
        <p:cNvGrpSpPr/>
        <p:nvPr/>
      </p:nvGrpSpPr>
      <p:grpSpPr>
        <a:xfrm>
          <a:off x="0" y="0"/>
          <a:ext cx="0" cy="0"/>
          <a:chOff x="0" y="0"/>
          <a:chExt cx="0" cy="0"/>
        </a:xfrm>
      </p:grpSpPr>
      <p:sp>
        <p:nvSpPr>
          <p:cNvPr id="186" name="Google Shape;186;p32"/>
          <p:cNvSpPr/>
          <p:nvPr/>
        </p:nvSpPr>
        <p:spPr>
          <a:xfrm>
            <a:off x="2233350" y="0"/>
            <a:ext cx="6904800" cy="11340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2"/>
          <p:cNvSpPr txBox="1"/>
          <p:nvPr>
            <p:ph idx="1" type="body"/>
          </p:nvPr>
        </p:nvSpPr>
        <p:spPr>
          <a:xfrm>
            <a:off x="2546900" y="1171750"/>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188" name="Google Shape;18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9" name="Google Shape;189;p32"/>
          <p:cNvSpPr txBox="1"/>
          <p:nvPr>
            <p:ph type="title"/>
          </p:nvPr>
        </p:nvSpPr>
        <p:spPr>
          <a:xfrm>
            <a:off x="2599625" y="24925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90" name="Google Shape;190;p32"/>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91" name="Google Shape;191;p3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2 1">
  <p:cSld name="TITLE_1_1_4_1_1_1_2_1">
    <p:bg>
      <p:bgPr>
        <a:solidFill>
          <a:schemeClr val="lt1"/>
        </a:solidFill>
      </p:bgPr>
    </p:bg>
    <p:spTree>
      <p:nvGrpSpPr>
        <p:cNvPr id="192" name="Shape 192"/>
        <p:cNvGrpSpPr/>
        <p:nvPr/>
      </p:nvGrpSpPr>
      <p:grpSpPr>
        <a:xfrm>
          <a:off x="0" y="0"/>
          <a:ext cx="0" cy="0"/>
          <a:chOff x="0" y="0"/>
          <a:chExt cx="0" cy="0"/>
        </a:xfrm>
      </p:grpSpPr>
      <p:sp>
        <p:nvSpPr>
          <p:cNvPr id="193" name="Google Shape;193;p33"/>
          <p:cNvSpPr/>
          <p:nvPr/>
        </p:nvSpPr>
        <p:spPr>
          <a:xfrm>
            <a:off x="-5850" y="0"/>
            <a:ext cx="9144000" cy="11340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3"/>
          <p:cNvSpPr txBox="1"/>
          <p:nvPr>
            <p:ph idx="1" type="body"/>
          </p:nvPr>
        </p:nvSpPr>
        <p:spPr>
          <a:xfrm>
            <a:off x="393175" y="1171750"/>
            <a:ext cx="84180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404040"/>
              </a:buClr>
              <a:buSzPts val="1800"/>
              <a:buChar char="●"/>
              <a:defRPr sz="1800">
                <a:solidFill>
                  <a:srgbClr val="404040"/>
                </a:solidFill>
              </a:defRPr>
            </a:lvl1pPr>
            <a:lvl2pPr indent="-317500" lvl="1" marL="914400">
              <a:lnSpc>
                <a:spcPct val="115000"/>
              </a:lnSpc>
              <a:spcBef>
                <a:spcPts val="0"/>
              </a:spcBef>
              <a:spcAft>
                <a:spcPts val="0"/>
              </a:spcAft>
              <a:buClr>
                <a:srgbClr val="404040"/>
              </a:buClr>
              <a:buSzPts val="1400"/>
              <a:buChar char="○"/>
              <a:defRPr>
                <a:solidFill>
                  <a:srgbClr val="404040"/>
                </a:solidFill>
              </a:defRPr>
            </a:lvl2pPr>
            <a:lvl3pPr indent="-317500" lvl="2" marL="1371600">
              <a:lnSpc>
                <a:spcPct val="115000"/>
              </a:lnSpc>
              <a:spcBef>
                <a:spcPts val="0"/>
              </a:spcBef>
              <a:spcAft>
                <a:spcPts val="0"/>
              </a:spcAft>
              <a:buClr>
                <a:srgbClr val="404040"/>
              </a:buClr>
              <a:buSzPts val="1400"/>
              <a:buChar char="■"/>
              <a:defRPr>
                <a:solidFill>
                  <a:srgbClr val="404040"/>
                </a:solidFill>
              </a:defRPr>
            </a:lvl3pPr>
            <a:lvl4pPr indent="-317500" lvl="3" marL="1828800">
              <a:lnSpc>
                <a:spcPct val="115000"/>
              </a:lnSpc>
              <a:spcBef>
                <a:spcPts val="0"/>
              </a:spcBef>
              <a:spcAft>
                <a:spcPts val="0"/>
              </a:spcAft>
              <a:buClr>
                <a:srgbClr val="404040"/>
              </a:buClr>
              <a:buSzPts val="1400"/>
              <a:buChar char="●"/>
              <a:defRPr>
                <a:solidFill>
                  <a:srgbClr val="404040"/>
                </a:solidFill>
              </a:defRPr>
            </a:lvl4pPr>
            <a:lvl5pPr indent="-317500" lvl="4" marL="2286000">
              <a:lnSpc>
                <a:spcPct val="115000"/>
              </a:lnSpc>
              <a:spcBef>
                <a:spcPts val="0"/>
              </a:spcBef>
              <a:spcAft>
                <a:spcPts val="0"/>
              </a:spcAft>
              <a:buClr>
                <a:srgbClr val="404040"/>
              </a:buClr>
              <a:buSzPts val="1400"/>
              <a:buChar char="○"/>
              <a:defRPr>
                <a:solidFill>
                  <a:srgbClr val="404040"/>
                </a:solidFill>
              </a:defRPr>
            </a:lvl5pPr>
            <a:lvl6pPr indent="-317500" lvl="5" marL="2743200">
              <a:lnSpc>
                <a:spcPct val="115000"/>
              </a:lnSpc>
              <a:spcBef>
                <a:spcPts val="0"/>
              </a:spcBef>
              <a:spcAft>
                <a:spcPts val="0"/>
              </a:spcAft>
              <a:buClr>
                <a:srgbClr val="404040"/>
              </a:buClr>
              <a:buSzPts val="1400"/>
              <a:buChar char="■"/>
              <a:defRPr>
                <a:solidFill>
                  <a:srgbClr val="404040"/>
                </a:solidFill>
              </a:defRPr>
            </a:lvl6pPr>
            <a:lvl7pPr indent="-317500" lvl="6" marL="3200400">
              <a:lnSpc>
                <a:spcPct val="115000"/>
              </a:lnSpc>
              <a:spcBef>
                <a:spcPts val="0"/>
              </a:spcBef>
              <a:spcAft>
                <a:spcPts val="0"/>
              </a:spcAft>
              <a:buClr>
                <a:srgbClr val="404040"/>
              </a:buClr>
              <a:buSzPts val="1400"/>
              <a:buChar char="●"/>
              <a:defRPr>
                <a:solidFill>
                  <a:srgbClr val="404040"/>
                </a:solidFill>
              </a:defRPr>
            </a:lvl7pPr>
            <a:lvl8pPr indent="-317500" lvl="7" marL="3657600">
              <a:lnSpc>
                <a:spcPct val="115000"/>
              </a:lnSpc>
              <a:spcBef>
                <a:spcPts val="0"/>
              </a:spcBef>
              <a:spcAft>
                <a:spcPts val="0"/>
              </a:spcAft>
              <a:buClr>
                <a:srgbClr val="404040"/>
              </a:buClr>
              <a:buSzPts val="1400"/>
              <a:buChar char="○"/>
              <a:defRPr>
                <a:solidFill>
                  <a:srgbClr val="404040"/>
                </a:solidFill>
              </a:defRPr>
            </a:lvl8pPr>
            <a:lvl9pPr indent="-317500" lvl="8" marL="4114800">
              <a:lnSpc>
                <a:spcPct val="115000"/>
              </a:lnSpc>
              <a:spcBef>
                <a:spcPts val="0"/>
              </a:spcBef>
              <a:spcAft>
                <a:spcPts val="0"/>
              </a:spcAft>
              <a:buClr>
                <a:srgbClr val="404040"/>
              </a:buClr>
              <a:buSzPts val="1400"/>
              <a:buChar char="■"/>
              <a:defRPr>
                <a:solidFill>
                  <a:srgbClr val="404040"/>
                </a:solidFill>
              </a:defRPr>
            </a:lvl9pPr>
          </a:lstStyle>
          <a:p/>
        </p:txBody>
      </p:sp>
      <p:sp>
        <p:nvSpPr>
          <p:cNvPr id="195" name="Google Shape;19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96" name="Google Shape;196;p33"/>
          <p:cNvSpPr txBox="1"/>
          <p:nvPr>
            <p:ph type="title"/>
          </p:nvPr>
        </p:nvSpPr>
        <p:spPr>
          <a:xfrm>
            <a:off x="393175" y="249250"/>
            <a:ext cx="731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97" name="Google Shape;197;p33"/>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1">
  <p:cSld name="TITLE_1_1_1_1_3_1">
    <p:bg>
      <p:bgPr>
        <a:solidFill>
          <a:schemeClr val="lt1"/>
        </a:solidFill>
      </p:bgPr>
    </p:bg>
    <p:spTree>
      <p:nvGrpSpPr>
        <p:cNvPr id="198" name="Shape 198"/>
        <p:cNvGrpSpPr/>
        <p:nvPr/>
      </p:nvGrpSpPr>
      <p:grpSpPr>
        <a:xfrm>
          <a:off x="0" y="0"/>
          <a:ext cx="0" cy="0"/>
          <a:chOff x="0" y="0"/>
          <a:chExt cx="0" cy="0"/>
        </a:xfrm>
      </p:grpSpPr>
      <p:sp>
        <p:nvSpPr>
          <p:cNvPr id="199" name="Google Shape;199;p34"/>
          <p:cNvSpPr/>
          <p:nvPr/>
        </p:nvSpPr>
        <p:spPr>
          <a:xfrm>
            <a:off x="2352750" y="0"/>
            <a:ext cx="6785400" cy="1152600"/>
          </a:xfrm>
          <a:prstGeom prst="rect">
            <a:avLst/>
          </a:prstGeom>
          <a:solidFill>
            <a:srgbClr val="6A2C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34"/>
          <p:cNvPicPr preferRelativeResize="0"/>
          <p:nvPr/>
        </p:nvPicPr>
        <p:blipFill>
          <a:blip r:embed="rId2">
            <a:alphaModFix/>
          </a:blip>
          <a:stretch>
            <a:fillRect/>
          </a:stretch>
        </p:blipFill>
        <p:spPr>
          <a:xfrm>
            <a:off x="-2" y="0"/>
            <a:ext cx="3312254" cy="5143500"/>
          </a:xfrm>
          <a:prstGeom prst="rect">
            <a:avLst/>
          </a:prstGeom>
          <a:noFill/>
          <a:ln>
            <a:noFill/>
          </a:ln>
        </p:spPr>
      </p:pic>
      <p:sp>
        <p:nvSpPr>
          <p:cNvPr id="201" name="Google Shape;201;p34"/>
          <p:cNvSpPr txBox="1"/>
          <p:nvPr>
            <p:ph idx="1" type="body"/>
          </p:nvPr>
        </p:nvSpPr>
        <p:spPr>
          <a:xfrm>
            <a:off x="3366400" y="1400550"/>
            <a:ext cx="5270100" cy="33183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02" name="Google Shape;202;p34"/>
          <p:cNvSpPr txBox="1"/>
          <p:nvPr>
            <p:ph type="title"/>
          </p:nvPr>
        </p:nvSpPr>
        <p:spPr>
          <a:xfrm>
            <a:off x="3366400" y="248800"/>
            <a:ext cx="4553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500"/>
              <a:buNone/>
              <a:defRPr sz="2500">
                <a:solidFill>
                  <a:srgbClr val="00E9A9"/>
                </a:solidFill>
              </a:defRPr>
            </a:lvl2pPr>
            <a:lvl3pPr lvl="2" rtl="0">
              <a:spcBef>
                <a:spcPts val="0"/>
              </a:spcBef>
              <a:spcAft>
                <a:spcPts val="0"/>
              </a:spcAft>
              <a:buClr>
                <a:srgbClr val="00E9A9"/>
              </a:buClr>
              <a:buSzPts val="2500"/>
              <a:buNone/>
              <a:defRPr sz="2500">
                <a:solidFill>
                  <a:srgbClr val="00E9A9"/>
                </a:solidFill>
              </a:defRPr>
            </a:lvl3pPr>
            <a:lvl4pPr lvl="3" rtl="0">
              <a:spcBef>
                <a:spcPts val="0"/>
              </a:spcBef>
              <a:spcAft>
                <a:spcPts val="0"/>
              </a:spcAft>
              <a:buClr>
                <a:srgbClr val="00E9A9"/>
              </a:buClr>
              <a:buSzPts val="2500"/>
              <a:buNone/>
              <a:defRPr sz="2500">
                <a:solidFill>
                  <a:srgbClr val="00E9A9"/>
                </a:solidFill>
              </a:defRPr>
            </a:lvl4pPr>
            <a:lvl5pPr lvl="4" rtl="0">
              <a:spcBef>
                <a:spcPts val="0"/>
              </a:spcBef>
              <a:spcAft>
                <a:spcPts val="0"/>
              </a:spcAft>
              <a:buClr>
                <a:srgbClr val="00E9A9"/>
              </a:buClr>
              <a:buSzPts val="2500"/>
              <a:buNone/>
              <a:defRPr sz="2500">
                <a:solidFill>
                  <a:srgbClr val="00E9A9"/>
                </a:solidFill>
              </a:defRPr>
            </a:lvl5pPr>
            <a:lvl6pPr lvl="5" rtl="0">
              <a:spcBef>
                <a:spcPts val="0"/>
              </a:spcBef>
              <a:spcAft>
                <a:spcPts val="0"/>
              </a:spcAft>
              <a:buClr>
                <a:srgbClr val="00E9A9"/>
              </a:buClr>
              <a:buSzPts val="2500"/>
              <a:buNone/>
              <a:defRPr sz="2500">
                <a:solidFill>
                  <a:srgbClr val="00E9A9"/>
                </a:solidFill>
              </a:defRPr>
            </a:lvl6pPr>
            <a:lvl7pPr lvl="6" rtl="0">
              <a:spcBef>
                <a:spcPts val="0"/>
              </a:spcBef>
              <a:spcAft>
                <a:spcPts val="0"/>
              </a:spcAft>
              <a:buClr>
                <a:srgbClr val="00E9A9"/>
              </a:buClr>
              <a:buSzPts val="2500"/>
              <a:buNone/>
              <a:defRPr sz="2500">
                <a:solidFill>
                  <a:srgbClr val="00E9A9"/>
                </a:solidFill>
              </a:defRPr>
            </a:lvl7pPr>
            <a:lvl8pPr lvl="7" rtl="0">
              <a:spcBef>
                <a:spcPts val="0"/>
              </a:spcBef>
              <a:spcAft>
                <a:spcPts val="0"/>
              </a:spcAft>
              <a:buClr>
                <a:srgbClr val="00E9A9"/>
              </a:buClr>
              <a:buSzPts val="2500"/>
              <a:buNone/>
              <a:defRPr sz="2500">
                <a:solidFill>
                  <a:srgbClr val="00E9A9"/>
                </a:solidFill>
              </a:defRPr>
            </a:lvl8pPr>
            <a:lvl9pPr lvl="8" rtl="0">
              <a:spcBef>
                <a:spcPts val="0"/>
              </a:spcBef>
              <a:spcAft>
                <a:spcPts val="0"/>
              </a:spcAft>
              <a:buClr>
                <a:srgbClr val="00E9A9"/>
              </a:buClr>
              <a:buSzPts val="2500"/>
              <a:buNone/>
              <a:defRPr sz="2500">
                <a:solidFill>
                  <a:srgbClr val="00E9A9"/>
                </a:solidFill>
              </a:defRPr>
            </a:lvl9pPr>
          </a:lstStyle>
          <a:p/>
        </p:txBody>
      </p:sp>
      <p:sp>
        <p:nvSpPr>
          <p:cNvPr id="203" name="Google Shape;203;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04" name="Google Shape;204;p3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2">
  <p:cSld name="TITLE_1_1_1_1_2">
    <p:bg>
      <p:bgPr>
        <a:solidFill>
          <a:srgbClr val="404040"/>
        </a:solidFill>
      </p:bgPr>
    </p:bg>
    <p:spTree>
      <p:nvGrpSpPr>
        <p:cNvPr id="205" name="Shape 205"/>
        <p:cNvGrpSpPr/>
        <p:nvPr/>
      </p:nvGrpSpPr>
      <p:grpSpPr>
        <a:xfrm>
          <a:off x="0" y="0"/>
          <a:ext cx="0" cy="0"/>
          <a:chOff x="0" y="0"/>
          <a:chExt cx="0" cy="0"/>
        </a:xfrm>
      </p:grpSpPr>
      <p:pic>
        <p:nvPicPr>
          <p:cNvPr id="206" name="Google Shape;206;p35"/>
          <p:cNvPicPr preferRelativeResize="0"/>
          <p:nvPr/>
        </p:nvPicPr>
        <p:blipFill>
          <a:blip r:embed="rId2">
            <a:alphaModFix/>
          </a:blip>
          <a:stretch>
            <a:fillRect/>
          </a:stretch>
        </p:blipFill>
        <p:spPr>
          <a:xfrm>
            <a:off x="7152004" y="0"/>
            <a:ext cx="1991992" cy="5143501"/>
          </a:xfrm>
          <a:prstGeom prst="rect">
            <a:avLst/>
          </a:prstGeom>
          <a:noFill/>
          <a:ln>
            <a:noFill/>
          </a:ln>
        </p:spPr>
      </p:pic>
      <p:sp>
        <p:nvSpPr>
          <p:cNvPr id="207" name="Google Shape;207;p35"/>
          <p:cNvSpPr txBox="1"/>
          <p:nvPr>
            <p:ph idx="1" type="body"/>
          </p:nvPr>
        </p:nvSpPr>
        <p:spPr>
          <a:xfrm>
            <a:off x="311700" y="1152475"/>
            <a:ext cx="65052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208" name="Google Shape;20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09" name="Google Shape;209;p35"/>
          <p:cNvSpPr txBox="1"/>
          <p:nvPr>
            <p:ph type="title"/>
          </p:nvPr>
        </p:nvSpPr>
        <p:spPr>
          <a:xfrm>
            <a:off x="311700" y="445025"/>
            <a:ext cx="5286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2 1">
  <p:cSld name="TITLE_1_1_1_1_2_1">
    <p:bg>
      <p:bgPr>
        <a:solidFill>
          <a:schemeClr val="lt1"/>
        </a:solidFill>
      </p:bgPr>
    </p:bg>
    <p:spTree>
      <p:nvGrpSpPr>
        <p:cNvPr id="210" name="Shape 210"/>
        <p:cNvGrpSpPr/>
        <p:nvPr/>
      </p:nvGrpSpPr>
      <p:grpSpPr>
        <a:xfrm>
          <a:off x="0" y="0"/>
          <a:ext cx="0" cy="0"/>
          <a:chOff x="0" y="0"/>
          <a:chExt cx="0" cy="0"/>
        </a:xfrm>
      </p:grpSpPr>
      <p:sp>
        <p:nvSpPr>
          <p:cNvPr id="211" name="Google Shape;211;p36"/>
          <p:cNvSpPr/>
          <p:nvPr/>
        </p:nvSpPr>
        <p:spPr>
          <a:xfrm>
            <a:off x="1992000" y="0"/>
            <a:ext cx="7146300" cy="11526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36"/>
          <p:cNvPicPr preferRelativeResize="0"/>
          <p:nvPr/>
        </p:nvPicPr>
        <p:blipFill>
          <a:blip r:embed="rId2">
            <a:alphaModFix/>
          </a:blip>
          <a:stretch>
            <a:fillRect/>
          </a:stretch>
        </p:blipFill>
        <p:spPr>
          <a:xfrm>
            <a:off x="4" y="0"/>
            <a:ext cx="1991992" cy="5143501"/>
          </a:xfrm>
          <a:prstGeom prst="rect">
            <a:avLst/>
          </a:prstGeom>
          <a:noFill/>
          <a:ln>
            <a:noFill/>
          </a:ln>
        </p:spPr>
      </p:pic>
      <p:sp>
        <p:nvSpPr>
          <p:cNvPr id="213" name="Google Shape;213;p36"/>
          <p:cNvSpPr txBox="1"/>
          <p:nvPr>
            <p:ph idx="1" type="body"/>
          </p:nvPr>
        </p:nvSpPr>
        <p:spPr>
          <a:xfrm>
            <a:off x="2110100" y="1347163"/>
            <a:ext cx="6505200" cy="31215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14" name="Google Shape;21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5" name="Google Shape;215;p36"/>
          <p:cNvSpPr txBox="1"/>
          <p:nvPr>
            <p:ph type="title"/>
          </p:nvPr>
        </p:nvSpPr>
        <p:spPr>
          <a:xfrm>
            <a:off x="2110100" y="289950"/>
            <a:ext cx="5286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800"/>
              <a:buNone/>
              <a:defRPr>
                <a:solidFill>
                  <a:srgbClr val="00E9A9"/>
                </a:solidFill>
              </a:defRPr>
            </a:lvl2pPr>
            <a:lvl3pPr lvl="2" rtl="0">
              <a:spcBef>
                <a:spcPts val="0"/>
              </a:spcBef>
              <a:spcAft>
                <a:spcPts val="0"/>
              </a:spcAft>
              <a:buClr>
                <a:srgbClr val="00E9A9"/>
              </a:buClr>
              <a:buSzPts val="2800"/>
              <a:buNone/>
              <a:defRPr>
                <a:solidFill>
                  <a:srgbClr val="00E9A9"/>
                </a:solidFill>
              </a:defRPr>
            </a:lvl3pPr>
            <a:lvl4pPr lvl="3" rtl="0">
              <a:spcBef>
                <a:spcPts val="0"/>
              </a:spcBef>
              <a:spcAft>
                <a:spcPts val="0"/>
              </a:spcAft>
              <a:buClr>
                <a:srgbClr val="00E9A9"/>
              </a:buClr>
              <a:buSzPts val="2800"/>
              <a:buNone/>
              <a:defRPr>
                <a:solidFill>
                  <a:srgbClr val="00E9A9"/>
                </a:solidFill>
              </a:defRPr>
            </a:lvl4pPr>
            <a:lvl5pPr lvl="4" rtl="0">
              <a:spcBef>
                <a:spcPts val="0"/>
              </a:spcBef>
              <a:spcAft>
                <a:spcPts val="0"/>
              </a:spcAft>
              <a:buClr>
                <a:srgbClr val="00E9A9"/>
              </a:buClr>
              <a:buSzPts val="2800"/>
              <a:buNone/>
              <a:defRPr>
                <a:solidFill>
                  <a:srgbClr val="00E9A9"/>
                </a:solidFill>
              </a:defRPr>
            </a:lvl5pPr>
            <a:lvl6pPr lvl="5" rtl="0">
              <a:spcBef>
                <a:spcPts val="0"/>
              </a:spcBef>
              <a:spcAft>
                <a:spcPts val="0"/>
              </a:spcAft>
              <a:buClr>
                <a:srgbClr val="00E9A9"/>
              </a:buClr>
              <a:buSzPts val="2800"/>
              <a:buNone/>
              <a:defRPr>
                <a:solidFill>
                  <a:srgbClr val="00E9A9"/>
                </a:solidFill>
              </a:defRPr>
            </a:lvl6pPr>
            <a:lvl7pPr lvl="6" rtl="0">
              <a:spcBef>
                <a:spcPts val="0"/>
              </a:spcBef>
              <a:spcAft>
                <a:spcPts val="0"/>
              </a:spcAft>
              <a:buClr>
                <a:srgbClr val="00E9A9"/>
              </a:buClr>
              <a:buSzPts val="2800"/>
              <a:buNone/>
              <a:defRPr>
                <a:solidFill>
                  <a:srgbClr val="00E9A9"/>
                </a:solidFill>
              </a:defRPr>
            </a:lvl7pPr>
            <a:lvl8pPr lvl="7" rtl="0">
              <a:spcBef>
                <a:spcPts val="0"/>
              </a:spcBef>
              <a:spcAft>
                <a:spcPts val="0"/>
              </a:spcAft>
              <a:buClr>
                <a:srgbClr val="00E9A9"/>
              </a:buClr>
              <a:buSzPts val="2800"/>
              <a:buNone/>
              <a:defRPr>
                <a:solidFill>
                  <a:srgbClr val="00E9A9"/>
                </a:solidFill>
              </a:defRPr>
            </a:lvl8pPr>
            <a:lvl9pPr lvl="8" rtl="0">
              <a:spcBef>
                <a:spcPts val="0"/>
              </a:spcBef>
              <a:spcAft>
                <a:spcPts val="0"/>
              </a:spcAft>
              <a:buClr>
                <a:srgbClr val="00E9A9"/>
              </a:buClr>
              <a:buSzPts val="2800"/>
              <a:buNone/>
              <a:defRPr>
                <a:solidFill>
                  <a:srgbClr val="00E9A9"/>
                </a:solidFill>
              </a:defRPr>
            </a:lvl9pPr>
          </a:lstStyle>
          <a:p/>
        </p:txBody>
      </p:sp>
      <p:pic>
        <p:nvPicPr>
          <p:cNvPr id="216" name="Google Shape;216;p3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p:cSld name="TITLE_1_1_1_1_1">
    <p:bg>
      <p:bgPr>
        <a:solidFill>
          <a:schemeClr val="lt1"/>
        </a:solidFill>
      </p:bgPr>
    </p:bg>
    <p:spTree>
      <p:nvGrpSpPr>
        <p:cNvPr id="217" name="Shape 217"/>
        <p:cNvGrpSpPr/>
        <p:nvPr/>
      </p:nvGrpSpPr>
      <p:grpSpPr>
        <a:xfrm>
          <a:off x="0" y="0"/>
          <a:ext cx="0" cy="0"/>
          <a:chOff x="0" y="0"/>
          <a:chExt cx="0" cy="0"/>
        </a:xfrm>
      </p:grpSpPr>
      <p:sp>
        <p:nvSpPr>
          <p:cNvPr id="218" name="Google Shape;218;p37"/>
          <p:cNvSpPr/>
          <p:nvPr/>
        </p:nvSpPr>
        <p:spPr>
          <a:xfrm>
            <a:off x="-76200" y="-8250"/>
            <a:ext cx="1379700" cy="36873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37"/>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0" name="Google Shape;220;p37"/>
          <p:cNvSpPr txBox="1"/>
          <p:nvPr>
            <p:ph idx="1" type="body"/>
          </p:nvPr>
        </p:nvSpPr>
        <p:spPr>
          <a:xfrm>
            <a:off x="1676725" y="1111200"/>
            <a:ext cx="8223300" cy="2474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21" name="Google Shape;22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22" name="Google Shape;222;p37"/>
          <p:cNvSpPr txBox="1"/>
          <p:nvPr>
            <p:ph type="title"/>
          </p:nvPr>
        </p:nvSpPr>
        <p:spPr>
          <a:xfrm>
            <a:off x="1676725" y="445025"/>
            <a:ext cx="7239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p:txBody>
      </p:sp>
      <p:pic>
        <p:nvPicPr>
          <p:cNvPr id="223" name="Google Shape;223;p37"/>
          <p:cNvPicPr preferRelativeResize="0"/>
          <p:nvPr/>
        </p:nvPicPr>
        <p:blipFill>
          <a:blip r:embed="rId3">
            <a:alphaModFix/>
          </a:blip>
          <a:stretch>
            <a:fillRect/>
          </a:stretch>
        </p:blipFill>
        <p:spPr>
          <a:xfrm>
            <a:off x="-13712" y="81575"/>
            <a:ext cx="1254723" cy="93614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3">
  <p:cSld name="TITLE_1_1_1_1_1_3">
    <p:bg>
      <p:bgPr>
        <a:solidFill>
          <a:schemeClr val="lt1"/>
        </a:solidFill>
      </p:bgPr>
    </p:bg>
    <p:spTree>
      <p:nvGrpSpPr>
        <p:cNvPr id="224" name="Shape 224"/>
        <p:cNvGrpSpPr/>
        <p:nvPr/>
      </p:nvGrpSpPr>
      <p:grpSpPr>
        <a:xfrm>
          <a:off x="0" y="0"/>
          <a:ext cx="0" cy="0"/>
          <a:chOff x="0" y="0"/>
          <a:chExt cx="0" cy="0"/>
        </a:xfrm>
      </p:grpSpPr>
      <p:sp>
        <p:nvSpPr>
          <p:cNvPr id="225" name="Google Shape;225;p38"/>
          <p:cNvSpPr/>
          <p:nvPr/>
        </p:nvSpPr>
        <p:spPr>
          <a:xfrm>
            <a:off x="0" y="3536450"/>
            <a:ext cx="9144000" cy="1425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38"/>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7" name="Google Shape;227;p38"/>
          <p:cNvSpPr txBox="1"/>
          <p:nvPr>
            <p:ph idx="1" type="body"/>
          </p:nvPr>
        </p:nvSpPr>
        <p:spPr>
          <a:xfrm>
            <a:off x="311850" y="784263"/>
            <a:ext cx="8520300" cy="2474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28" name="Google Shape;22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29" name="Google Shape;229;p38"/>
          <p:cNvSpPr txBox="1"/>
          <p:nvPr>
            <p:ph type="title"/>
          </p:nvPr>
        </p:nvSpPr>
        <p:spPr>
          <a:xfrm>
            <a:off x="310275" y="211575"/>
            <a:ext cx="725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1 2">
  <p:cSld name="TITLE_1_1_4_1_1_1_1_2">
    <p:bg>
      <p:bgPr>
        <a:solidFill>
          <a:schemeClr val="lt1"/>
        </a:solidFill>
      </p:bgPr>
    </p:bg>
    <p:spTree>
      <p:nvGrpSpPr>
        <p:cNvPr id="230" name="Shape 230"/>
        <p:cNvGrpSpPr/>
        <p:nvPr/>
      </p:nvGrpSpPr>
      <p:grpSpPr>
        <a:xfrm>
          <a:off x="0" y="0"/>
          <a:ext cx="0" cy="0"/>
          <a:chOff x="0" y="0"/>
          <a:chExt cx="0" cy="0"/>
        </a:xfrm>
      </p:grpSpPr>
      <p:sp>
        <p:nvSpPr>
          <p:cNvPr id="231" name="Google Shape;231;p39"/>
          <p:cNvSpPr/>
          <p:nvPr/>
        </p:nvSpPr>
        <p:spPr>
          <a:xfrm>
            <a:off x="0" y="0"/>
            <a:ext cx="9144000" cy="11418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9"/>
          <p:cNvSpPr txBox="1"/>
          <p:nvPr>
            <p:ph idx="1" type="body"/>
          </p:nvPr>
        </p:nvSpPr>
        <p:spPr>
          <a:xfrm>
            <a:off x="272625" y="1209425"/>
            <a:ext cx="78300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33" name="Google Shape;23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34" name="Google Shape;234;p39"/>
          <p:cNvSpPr txBox="1"/>
          <p:nvPr>
            <p:ph type="title"/>
          </p:nvPr>
        </p:nvSpPr>
        <p:spPr>
          <a:xfrm>
            <a:off x="272625" y="288375"/>
            <a:ext cx="76137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35" name="Google Shape;235;p39"/>
          <p:cNvPicPr preferRelativeResize="0"/>
          <p:nvPr/>
        </p:nvPicPr>
        <p:blipFill>
          <a:blip r:embed="rId2">
            <a:alphaModFix/>
          </a:blip>
          <a:stretch>
            <a:fillRect/>
          </a:stretch>
        </p:blipFill>
        <p:spPr>
          <a:xfrm>
            <a:off x="7766425" y="106650"/>
            <a:ext cx="1254723" cy="93614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1 2 1">
  <p:cSld name="TITLE_1_1_4_1_1_1_1_2_1">
    <p:bg>
      <p:bgPr>
        <a:solidFill>
          <a:schemeClr val="lt1"/>
        </a:solidFill>
      </p:bgPr>
    </p:bg>
    <p:spTree>
      <p:nvGrpSpPr>
        <p:cNvPr id="236" name="Shape 236"/>
        <p:cNvGrpSpPr/>
        <p:nvPr/>
      </p:nvGrpSpPr>
      <p:grpSpPr>
        <a:xfrm>
          <a:off x="0" y="0"/>
          <a:ext cx="0" cy="0"/>
          <a:chOff x="0" y="0"/>
          <a:chExt cx="0" cy="0"/>
        </a:xfrm>
      </p:grpSpPr>
      <p:sp>
        <p:nvSpPr>
          <p:cNvPr id="237" name="Google Shape;237;p40"/>
          <p:cNvSpPr/>
          <p:nvPr/>
        </p:nvSpPr>
        <p:spPr>
          <a:xfrm>
            <a:off x="7749250" y="0"/>
            <a:ext cx="1388700" cy="51435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0"/>
          <p:cNvSpPr txBox="1"/>
          <p:nvPr>
            <p:ph idx="1" type="body"/>
          </p:nvPr>
        </p:nvSpPr>
        <p:spPr>
          <a:xfrm>
            <a:off x="272625" y="1209425"/>
            <a:ext cx="78300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39" name="Google Shape;23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0" name="Google Shape;240;p40"/>
          <p:cNvSpPr txBox="1"/>
          <p:nvPr>
            <p:ph type="title"/>
          </p:nvPr>
        </p:nvSpPr>
        <p:spPr>
          <a:xfrm>
            <a:off x="272625" y="288375"/>
            <a:ext cx="76137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800"/>
              <a:buNone/>
              <a:defRPr>
                <a:solidFill>
                  <a:srgbClr val="404040"/>
                </a:solidFill>
              </a:defRPr>
            </a:lvl2pPr>
            <a:lvl3pPr lvl="2" rtl="0">
              <a:spcBef>
                <a:spcPts val="0"/>
              </a:spcBef>
              <a:spcAft>
                <a:spcPts val="0"/>
              </a:spcAft>
              <a:buClr>
                <a:srgbClr val="404040"/>
              </a:buClr>
              <a:buSzPts val="2800"/>
              <a:buNone/>
              <a:defRPr>
                <a:solidFill>
                  <a:srgbClr val="404040"/>
                </a:solidFill>
              </a:defRPr>
            </a:lvl3pPr>
            <a:lvl4pPr lvl="3" rtl="0">
              <a:spcBef>
                <a:spcPts val="0"/>
              </a:spcBef>
              <a:spcAft>
                <a:spcPts val="0"/>
              </a:spcAft>
              <a:buClr>
                <a:srgbClr val="404040"/>
              </a:buClr>
              <a:buSzPts val="2800"/>
              <a:buNone/>
              <a:defRPr>
                <a:solidFill>
                  <a:srgbClr val="404040"/>
                </a:solidFill>
              </a:defRPr>
            </a:lvl4pPr>
            <a:lvl5pPr lvl="4" rtl="0">
              <a:spcBef>
                <a:spcPts val="0"/>
              </a:spcBef>
              <a:spcAft>
                <a:spcPts val="0"/>
              </a:spcAft>
              <a:buClr>
                <a:srgbClr val="404040"/>
              </a:buClr>
              <a:buSzPts val="2800"/>
              <a:buNone/>
              <a:defRPr>
                <a:solidFill>
                  <a:srgbClr val="404040"/>
                </a:solidFill>
              </a:defRPr>
            </a:lvl5pPr>
            <a:lvl6pPr lvl="5" rtl="0">
              <a:spcBef>
                <a:spcPts val="0"/>
              </a:spcBef>
              <a:spcAft>
                <a:spcPts val="0"/>
              </a:spcAft>
              <a:buClr>
                <a:srgbClr val="404040"/>
              </a:buClr>
              <a:buSzPts val="2800"/>
              <a:buNone/>
              <a:defRPr>
                <a:solidFill>
                  <a:srgbClr val="404040"/>
                </a:solidFill>
              </a:defRPr>
            </a:lvl6pPr>
            <a:lvl7pPr lvl="6" rtl="0">
              <a:spcBef>
                <a:spcPts val="0"/>
              </a:spcBef>
              <a:spcAft>
                <a:spcPts val="0"/>
              </a:spcAft>
              <a:buClr>
                <a:srgbClr val="404040"/>
              </a:buClr>
              <a:buSzPts val="2800"/>
              <a:buNone/>
              <a:defRPr>
                <a:solidFill>
                  <a:srgbClr val="404040"/>
                </a:solidFill>
              </a:defRPr>
            </a:lvl7pPr>
            <a:lvl8pPr lvl="7" rtl="0">
              <a:spcBef>
                <a:spcPts val="0"/>
              </a:spcBef>
              <a:spcAft>
                <a:spcPts val="0"/>
              </a:spcAft>
              <a:buClr>
                <a:srgbClr val="404040"/>
              </a:buClr>
              <a:buSzPts val="2800"/>
              <a:buNone/>
              <a:defRPr>
                <a:solidFill>
                  <a:srgbClr val="404040"/>
                </a:solidFill>
              </a:defRPr>
            </a:lvl8pPr>
            <a:lvl9pPr lvl="8" rtl="0">
              <a:spcBef>
                <a:spcPts val="0"/>
              </a:spcBef>
              <a:spcAft>
                <a:spcPts val="0"/>
              </a:spcAft>
              <a:buClr>
                <a:srgbClr val="404040"/>
              </a:buClr>
              <a:buSzPts val="2800"/>
              <a:buNone/>
              <a:defRPr>
                <a:solidFill>
                  <a:srgbClr val="404040"/>
                </a:solidFill>
              </a:defRPr>
            </a:lvl9pPr>
          </a:lstStyle>
          <a:p/>
        </p:txBody>
      </p:sp>
      <p:pic>
        <p:nvPicPr>
          <p:cNvPr id="241" name="Google Shape;241;p40"/>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242" name="Google Shape;242;p40"/>
          <p:cNvSpPr/>
          <p:nvPr/>
        </p:nvSpPr>
        <p:spPr>
          <a:xfrm>
            <a:off x="7685000" y="1369725"/>
            <a:ext cx="1458900" cy="377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5">
  <p:cSld name="TITLE_5">
    <p:bg>
      <p:bgPr>
        <a:solidFill>
          <a:srgbClr val="404040"/>
        </a:solidFill>
      </p:bgPr>
    </p:bg>
    <p:spTree>
      <p:nvGrpSpPr>
        <p:cNvPr id="20" name="Shape 20"/>
        <p:cNvGrpSpPr/>
        <p:nvPr/>
      </p:nvGrpSpPr>
      <p:grpSpPr>
        <a:xfrm>
          <a:off x="0" y="0"/>
          <a:ext cx="0" cy="0"/>
          <a:chOff x="0" y="0"/>
          <a:chExt cx="0" cy="0"/>
        </a:xfrm>
      </p:grpSpPr>
      <p:sp>
        <p:nvSpPr>
          <p:cNvPr id="21" name="Google Shape;21;p5"/>
          <p:cNvSpPr txBox="1"/>
          <p:nvPr>
            <p:ph type="ctrTitle"/>
          </p:nvPr>
        </p:nvSpPr>
        <p:spPr>
          <a:xfrm>
            <a:off x="2738250" y="1661050"/>
            <a:ext cx="3667500" cy="1367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E9A9"/>
              </a:buClr>
              <a:buSzPts val="3800"/>
              <a:buNone/>
              <a:defRPr sz="3800">
                <a:solidFill>
                  <a:srgbClr val="00E9A9"/>
                </a:solidFill>
              </a:defRPr>
            </a:lvl1pPr>
            <a:lvl2pPr lvl="1" rtl="0" algn="ctr">
              <a:spcBef>
                <a:spcPts val="0"/>
              </a:spcBef>
              <a:spcAft>
                <a:spcPts val="0"/>
              </a:spcAft>
              <a:buClr>
                <a:srgbClr val="00E9A9"/>
              </a:buClr>
              <a:buSzPts val="5200"/>
              <a:buNone/>
              <a:defRPr sz="5200">
                <a:solidFill>
                  <a:srgbClr val="00E9A9"/>
                </a:solidFill>
              </a:defRPr>
            </a:lvl2pPr>
            <a:lvl3pPr lvl="2" rtl="0" algn="ctr">
              <a:spcBef>
                <a:spcPts val="0"/>
              </a:spcBef>
              <a:spcAft>
                <a:spcPts val="0"/>
              </a:spcAft>
              <a:buClr>
                <a:srgbClr val="00E9A9"/>
              </a:buClr>
              <a:buSzPts val="5200"/>
              <a:buNone/>
              <a:defRPr sz="5200">
                <a:solidFill>
                  <a:srgbClr val="00E9A9"/>
                </a:solidFill>
              </a:defRPr>
            </a:lvl3pPr>
            <a:lvl4pPr lvl="3" rtl="0" algn="ctr">
              <a:spcBef>
                <a:spcPts val="0"/>
              </a:spcBef>
              <a:spcAft>
                <a:spcPts val="0"/>
              </a:spcAft>
              <a:buClr>
                <a:srgbClr val="00E9A9"/>
              </a:buClr>
              <a:buSzPts val="5200"/>
              <a:buNone/>
              <a:defRPr sz="5200">
                <a:solidFill>
                  <a:srgbClr val="00E9A9"/>
                </a:solidFill>
              </a:defRPr>
            </a:lvl4pPr>
            <a:lvl5pPr lvl="4" rtl="0" algn="ctr">
              <a:spcBef>
                <a:spcPts val="0"/>
              </a:spcBef>
              <a:spcAft>
                <a:spcPts val="0"/>
              </a:spcAft>
              <a:buClr>
                <a:srgbClr val="00E9A9"/>
              </a:buClr>
              <a:buSzPts val="5200"/>
              <a:buNone/>
              <a:defRPr sz="5200">
                <a:solidFill>
                  <a:srgbClr val="00E9A9"/>
                </a:solidFill>
              </a:defRPr>
            </a:lvl5pPr>
            <a:lvl6pPr lvl="5" rtl="0" algn="ctr">
              <a:spcBef>
                <a:spcPts val="0"/>
              </a:spcBef>
              <a:spcAft>
                <a:spcPts val="0"/>
              </a:spcAft>
              <a:buClr>
                <a:srgbClr val="00E9A9"/>
              </a:buClr>
              <a:buSzPts val="5200"/>
              <a:buNone/>
              <a:defRPr sz="5200">
                <a:solidFill>
                  <a:srgbClr val="00E9A9"/>
                </a:solidFill>
              </a:defRPr>
            </a:lvl6pPr>
            <a:lvl7pPr lvl="6" rtl="0" algn="ctr">
              <a:spcBef>
                <a:spcPts val="0"/>
              </a:spcBef>
              <a:spcAft>
                <a:spcPts val="0"/>
              </a:spcAft>
              <a:buClr>
                <a:srgbClr val="00E9A9"/>
              </a:buClr>
              <a:buSzPts val="5200"/>
              <a:buNone/>
              <a:defRPr sz="5200">
                <a:solidFill>
                  <a:srgbClr val="00E9A9"/>
                </a:solidFill>
              </a:defRPr>
            </a:lvl7pPr>
            <a:lvl8pPr lvl="7" rtl="0" algn="ctr">
              <a:spcBef>
                <a:spcPts val="0"/>
              </a:spcBef>
              <a:spcAft>
                <a:spcPts val="0"/>
              </a:spcAft>
              <a:buClr>
                <a:srgbClr val="00E9A9"/>
              </a:buClr>
              <a:buSzPts val="5200"/>
              <a:buNone/>
              <a:defRPr sz="5200">
                <a:solidFill>
                  <a:srgbClr val="00E9A9"/>
                </a:solidFill>
              </a:defRPr>
            </a:lvl8pPr>
            <a:lvl9pPr lvl="8" rtl="0" algn="ctr">
              <a:spcBef>
                <a:spcPts val="0"/>
              </a:spcBef>
              <a:spcAft>
                <a:spcPts val="0"/>
              </a:spcAft>
              <a:buClr>
                <a:srgbClr val="00E9A9"/>
              </a:buClr>
              <a:buSzPts val="5200"/>
              <a:buNone/>
              <a:defRPr sz="5200">
                <a:solidFill>
                  <a:srgbClr val="00E9A9"/>
                </a:solidFill>
              </a:defRPr>
            </a:lvl9pPr>
          </a:lstStyle>
          <a:p/>
        </p:txBody>
      </p:sp>
      <p:sp>
        <p:nvSpPr>
          <p:cNvPr id="22" name="Google Shape;22;p5"/>
          <p:cNvSpPr txBox="1"/>
          <p:nvPr>
            <p:ph idx="1" type="subTitle"/>
          </p:nvPr>
        </p:nvSpPr>
        <p:spPr>
          <a:xfrm>
            <a:off x="2632800" y="3434600"/>
            <a:ext cx="38784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BCDE"/>
              </a:buClr>
              <a:buSzPts val="2600"/>
              <a:buNone/>
              <a:defRPr sz="2600">
                <a:solidFill>
                  <a:srgbClr val="00BCDE"/>
                </a:solidFill>
              </a:defRPr>
            </a:lvl1pPr>
            <a:lvl2pPr lvl="1" rtl="0" algn="ctr">
              <a:lnSpc>
                <a:spcPct val="100000"/>
              </a:lnSpc>
              <a:spcBef>
                <a:spcPts val="0"/>
              </a:spcBef>
              <a:spcAft>
                <a:spcPts val="0"/>
              </a:spcAft>
              <a:buClr>
                <a:srgbClr val="6A2C70"/>
              </a:buClr>
              <a:buSzPts val="2600"/>
              <a:buNone/>
              <a:defRPr sz="2600">
                <a:solidFill>
                  <a:srgbClr val="6A2C70"/>
                </a:solidFill>
              </a:defRPr>
            </a:lvl2pPr>
            <a:lvl3pPr lvl="2" rtl="0" algn="ctr">
              <a:lnSpc>
                <a:spcPct val="100000"/>
              </a:lnSpc>
              <a:spcBef>
                <a:spcPts val="0"/>
              </a:spcBef>
              <a:spcAft>
                <a:spcPts val="0"/>
              </a:spcAft>
              <a:buClr>
                <a:srgbClr val="6A2C70"/>
              </a:buClr>
              <a:buSzPts val="2600"/>
              <a:buNone/>
              <a:defRPr sz="2600">
                <a:solidFill>
                  <a:srgbClr val="6A2C70"/>
                </a:solidFill>
              </a:defRPr>
            </a:lvl3pPr>
            <a:lvl4pPr lvl="3" rtl="0" algn="ctr">
              <a:lnSpc>
                <a:spcPct val="100000"/>
              </a:lnSpc>
              <a:spcBef>
                <a:spcPts val="0"/>
              </a:spcBef>
              <a:spcAft>
                <a:spcPts val="0"/>
              </a:spcAft>
              <a:buClr>
                <a:srgbClr val="6A2C70"/>
              </a:buClr>
              <a:buSzPts val="2600"/>
              <a:buNone/>
              <a:defRPr sz="2600">
                <a:solidFill>
                  <a:srgbClr val="6A2C70"/>
                </a:solidFill>
              </a:defRPr>
            </a:lvl4pPr>
            <a:lvl5pPr lvl="4" rtl="0" algn="ctr">
              <a:lnSpc>
                <a:spcPct val="100000"/>
              </a:lnSpc>
              <a:spcBef>
                <a:spcPts val="0"/>
              </a:spcBef>
              <a:spcAft>
                <a:spcPts val="0"/>
              </a:spcAft>
              <a:buClr>
                <a:srgbClr val="6A2C70"/>
              </a:buClr>
              <a:buSzPts val="2600"/>
              <a:buNone/>
              <a:defRPr sz="2600">
                <a:solidFill>
                  <a:srgbClr val="6A2C70"/>
                </a:solidFill>
              </a:defRPr>
            </a:lvl5pPr>
            <a:lvl6pPr lvl="5" rtl="0" algn="ctr">
              <a:lnSpc>
                <a:spcPct val="100000"/>
              </a:lnSpc>
              <a:spcBef>
                <a:spcPts val="0"/>
              </a:spcBef>
              <a:spcAft>
                <a:spcPts val="0"/>
              </a:spcAft>
              <a:buClr>
                <a:srgbClr val="6A2C70"/>
              </a:buClr>
              <a:buSzPts val="2600"/>
              <a:buNone/>
              <a:defRPr sz="2600">
                <a:solidFill>
                  <a:srgbClr val="6A2C70"/>
                </a:solidFill>
              </a:defRPr>
            </a:lvl6pPr>
            <a:lvl7pPr lvl="6" rtl="0" algn="ctr">
              <a:lnSpc>
                <a:spcPct val="100000"/>
              </a:lnSpc>
              <a:spcBef>
                <a:spcPts val="0"/>
              </a:spcBef>
              <a:spcAft>
                <a:spcPts val="0"/>
              </a:spcAft>
              <a:buClr>
                <a:srgbClr val="6A2C70"/>
              </a:buClr>
              <a:buSzPts val="2600"/>
              <a:buNone/>
              <a:defRPr sz="2600">
                <a:solidFill>
                  <a:srgbClr val="6A2C70"/>
                </a:solidFill>
              </a:defRPr>
            </a:lvl7pPr>
            <a:lvl8pPr lvl="7" rtl="0" algn="ctr">
              <a:lnSpc>
                <a:spcPct val="100000"/>
              </a:lnSpc>
              <a:spcBef>
                <a:spcPts val="0"/>
              </a:spcBef>
              <a:spcAft>
                <a:spcPts val="0"/>
              </a:spcAft>
              <a:buClr>
                <a:srgbClr val="6A2C70"/>
              </a:buClr>
              <a:buSzPts val="2600"/>
              <a:buNone/>
              <a:defRPr sz="2600">
                <a:solidFill>
                  <a:srgbClr val="6A2C70"/>
                </a:solidFill>
              </a:defRPr>
            </a:lvl8pPr>
            <a:lvl9pPr lvl="8" rtl="0" algn="ctr">
              <a:lnSpc>
                <a:spcPct val="100000"/>
              </a:lnSpc>
              <a:spcBef>
                <a:spcPts val="0"/>
              </a:spcBef>
              <a:spcAft>
                <a:spcPts val="0"/>
              </a:spcAft>
              <a:buClr>
                <a:srgbClr val="6A2C70"/>
              </a:buClr>
              <a:buSzPts val="2600"/>
              <a:buNone/>
              <a:defRPr sz="2600">
                <a:solidFill>
                  <a:srgbClr val="6A2C70"/>
                </a:solidFill>
              </a:defRPr>
            </a:lvl9pPr>
          </a:lstStyle>
          <a:p/>
        </p:txBody>
      </p:sp>
      <p:pic>
        <p:nvPicPr>
          <p:cNvPr id="23" name="Google Shape;23;p5"/>
          <p:cNvPicPr preferRelativeResize="0"/>
          <p:nvPr/>
        </p:nvPicPr>
        <p:blipFill>
          <a:blip r:embed="rId2">
            <a:alphaModFix/>
          </a:blip>
          <a:stretch>
            <a:fillRect/>
          </a:stretch>
        </p:blipFill>
        <p:spPr>
          <a:xfrm>
            <a:off x="61876" y="36300"/>
            <a:ext cx="1917450" cy="14306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3 2 1 2 1 1">
  <p:cSld name="TITLE_1_1_4_1_1_1_1_2_1_1">
    <p:bg>
      <p:bgPr>
        <a:solidFill>
          <a:schemeClr val="lt1"/>
        </a:solidFill>
      </p:bgPr>
    </p:bg>
    <p:spTree>
      <p:nvGrpSpPr>
        <p:cNvPr id="243" name="Shape 243"/>
        <p:cNvGrpSpPr/>
        <p:nvPr/>
      </p:nvGrpSpPr>
      <p:grpSpPr>
        <a:xfrm>
          <a:off x="0" y="0"/>
          <a:ext cx="0" cy="0"/>
          <a:chOff x="0" y="0"/>
          <a:chExt cx="0" cy="0"/>
        </a:xfrm>
      </p:grpSpPr>
      <p:sp>
        <p:nvSpPr>
          <p:cNvPr id="244" name="Google Shape;244;p41"/>
          <p:cNvSpPr/>
          <p:nvPr/>
        </p:nvSpPr>
        <p:spPr>
          <a:xfrm>
            <a:off x="7749250" y="0"/>
            <a:ext cx="1388700" cy="51435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1"/>
          <p:cNvSpPr txBox="1"/>
          <p:nvPr>
            <p:ph idx="1" type="body"/>
          </p:nvPr>
        </p:nvSpPr>
        <p:spPr>
          <a:xfrm>
            <a:off x="272625" y="1209425"/>
            <a:ext cx="78300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404040"/>
              </a:buClr>
              <a:buSzPts val="1800"/>
              <a:buChar char="●"/>
              <a:defRPr sz="1800">
                <a:solidFill>
                  <a:srgbClr val="404040"/>
                </a:solidFill>
              </a:defRPr>
            </a:lvl1pPr>
            <a:lvl2pPr indent="-317500" lvl="1" marL="914400">
              <a:lnSpc>
                <a:spcPct val="115000"/>
              </a:lnSpc>
              <a:spcBef>
                <a:spcPts val="0"/>
              </a:spcBef>
              <a:spcAft>
                <a:spcPts val="0"/>
              </a:spcAft>
              <a:buClr>
                <a:srgbClr val="404040"/>
              </a:buClr>
              <a:buSzPts val="1400"/>
              <a:buChar char="○"/>
              <a:defRPr>
                <a:solidFill>
                  <a:srgbClr val="404040"/>
                </a:solidFill>
              </a:defRPr>
            </a:lvl2pPr>
            <a:lvl3pPr indent="-317500" lvl="2" marL="1371600">
              <a:lnSpc>
                <a:spcPct val="115000"/>
              </a:lnSpc>
              <a:spcBef>
                <a:spcPts val="0"/>
              </a:spcBef>
              <a:spcAft>
                <a:spcPts val="0"/>
              </a:spcAft>
              <a:buClr>
                <a:srgbClr val="404040"/>
              </a:buClr>
              <a:buSzPts val="1400"/>
              <a:buChar char="■"/>
              <a:defRPr>
                <a:solidFill>
                  <a:srgbClr val="404040"/>
                </a:solidFill>
              </a:defRPr>
            </a:lvl3pPr>
            <a:lvl4pPr indent="-317500" lvl="3" marL="1828800">
              <a:lnSpc>
                <a:spcPct val="115000"/>
              </a:lnSpc>
              <a:spcBef>
                <a:spcPts val="0"/>
              </a:spcBef>
              <a:spcAft>
                <a:spcPts val="0"/>
              </a:spcAft>
              <a:buClr>
                <a:srgbClr val="404040"/>
              </a:buClr>
              <a:buSzPts val="1400"/>
              <a:buChar char="●"/>
              <a:defRPr>
                <a:solidFill>
                  <a:srgbClr val="404040"/>
                </a:solidFill>
              </a:defRPr>
            </a:lvl4pPr>
            <a:lvl5pPr indent="-317500" lvl="4" marL="2286000">
              <a:lnSpc>
                <a:spcPct val="115000"/>
              </a:lnSpc>
              <a:spcBef>
                <a:spcPts val="0"/>
              </a:spcBef>
              <a:spcAft>
                <a:spcPts val="0"/>
              </a:spcAft>
              <a:buClr>
                <a:srgbClr val="404040"/>
              </a:buClr>
              <a:buSzPts val="1400"/>
              <a:buChar char="○"/>
              <a:defRPr>
                <a:solidFill>
                  <a:srgbClr val="404040"/>
                </a:solidFill>
              </a:defRPr>
            </a:lvl5pPr>
            <a:lvl6pPr indent="-317500" lvl="5" marL="2743200">
              <a:lnSpc>
                <a:spcPct val="115000"/>
              </a:lnSpc>
              <a:spcBef>
                <a:spcPts val="0"/>
              </a:spcBef>
              <a:spcAft>
                <a:spcPts val="0"/>
              </a:spcAft>
              <a:buClr>
                <a:srgbClr val="404040"/>
              </a:buClr>
              <a:buSzPts val="1400"/>
              <a:buChar char="■"/>
              <a:defRPr>
                <a:solidFill>
                  <a:srgbClr val="404040"/>
                </a:solidFill>
              </a:defRPr>
            </a:lvl6pPr>
            <a:lvl7pPr indent="-317500" lvl="6" marL="3200400">
              <a:lnSpc>
                <a:spcPct val="115000"/>
              </a:lnSpc>
              <a:spcBef>
                <a:spcPts val="0"/>
              </a:spcBef>
              <a:spcAft>
                <a:spcPts val="0"/>
              </a:spcAft>
              <a:buClr>
                <a:srgbClr val="404040"/>
              </a:buClr>
              <a:buSzPts val="1400"/>
              <a:buChar char="●"/>
              <a:defRPr>
                <a:solidFill>
                  <a:srgbClr val="404040"/>
                </a:solidFill>
              </a:defRPr>
            </a:lvl7pPr>
            <a:lvl8pPr indent="-317500" lvl="7" marL="3657600">
              <a:lnSpc>
                <a:spcPct val="115000"/>
              </a:lnSpc>
              <a:spcBef>
                <a:spcPts val="0"/>
              </a:spcBef>
              <a:spcAft>
                <a:spcPts val="0"/>
              </a:spcAft>
              <a:buClr>
                <a:srgbClr val="404040"/>
              </a:buClr>
              <a:buSzPts val="1400"/>
              <a:buChar char="○"/>
              <a:defRPr>
                <a:solidFill>
                  <a:srgbClr val="404040"/>
                </a:solidFill>
              </a:defRPr>
            </a:lvl8pPr>
            <a:lvl9pPr indent="-317500" lvl="8" marL="4114800">
              <a:lnSpc>
                <a:spcPct val="115000"/>
              </a:lnSpc>
              <a:spcBef>
                <a:spcPts val="0"/>
              </a:spcBef>
              <a:spcAft>
                <a:spcPts val="0"/>
              </a:spcAft>
              <a:buClr>
                <a:srgbClr val="404040"/>
              </a:buClr>
              <a:buSzPts val="1400"/>
              <a:buChar char="■"/>
              <a:defRPr>
                <a:solidFill>
                  <a:srgbClr val="404040"/>
                </a:solidFill>
              </a:defRPr>
            </a:lvl9pPr>
          </a:lstStyle>
          <a:p/>
        </p:txBody>
      </p:sp>
      <p:sp>
        <p:nvSpPr>
          <p:cNvPr id="246" name="Google Shape;24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47" name="Google Shape;247;p41"/>
          <p:cNvSpPr txBox="1"/>
          <p:nvPr>
            <p:ph type="title"/>
          </p:nvPr>
        </p:nvSpPr>
        <p:spPr>
          <a:xfrm>
            <a:off x="272625" y="288375"/>
            <a:ext cx="76137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800"/>
              <a:buNone/>
              <a:defRPr>
                <a:solidFill>
                  <a:srgbClr val="404040"/>
                </a:solidFill>
              </a:defRPr>
            </a:lvl2pPr>
            <a:lvl3pPr lvl="2">
              <a:spcBef>
                <a:spcPts val="0"/>
              </a:spcBef>
              <a:spcAft>
                <a:spcPts val="0"/>
              </a:spcAft>
              <a:buClr>
                <a:srgbClr val="404040"/>
              </a:buClr>
              <a:buSzPts val="2800"/>
              <a:buNone/>
              <a:defRPr>
                <a:solidFill>
                  <a:srgbClr val="404040"/>
                </a:solidFill>
              </a:defRPr>
            </a:lvl3pPr>
            <a:lvl4pPr lvl="3">
              <a:spcBef>
                <a:spcPts val="0"/>
              </a:spcBef>
              <a:spcAft>
                <a:spcPts val="0"/>
              </a:spcAft>
              <a:buClr>
                <a:srgbClr val="404040"/>
              </a:buClr>
              <a:buSzPts val="2800"/>
              <a:buNone/>
              <a:defRPr>
                <a:solidFill>
                  <a:srgbClr val="404040"/>
                </a:solidFill>
              </a:defRPr>
            </a:lvl4pPr>
            <a:lvl5pPr lvl="4">
              <a:spcBef>
                <a:spcPts val="0"/>
              </a:spcBef>
              <a:spcAft>
                <a:spcPts val="0"/>
              </a:spcAft>
              <a:buClr>
                <a:srgbClr val="404040"/>
              </a:buClr>
              <a:buSzPts val="2800"/>
              <a:buNone/>
              <a:defRPr>
                <a:solidFill>
                  <a:srgbClr val="404040"/>
                </a:solidFill>
              </a:defRPr>
            </a:lvl5pPr>
            <a:lvl6pPr lvl="5">
              <a:spcBef>
                <a:spcPts val="0"/>
              </a:spcBef>
              <a:spcAft>
                <a:spcPts val="0"/>
              </a:spcAft>
              <a:buClr>
                <a:srgbClr val="404040"/>
              </a:buClr>
              <a:buSzPts val="2800"/>
              <a:buNone/>
              <a:defRPr>
                <a:solidFill>
                  <a:srgbClr val="404040"/>
                </a:solidFill>
              </a:defRPr>
            </a:lvl6pPr>
            <a:lvl7pPr lvl="6">
              <a:spcBef>
                <a:spcPts val="0"/>
              </a:spcBef>
              <a:spcAft>
                <a:spcPts val="0"/>
              </a:spcAft>
              <a:buClr>
                <a:srgbClr val="404040"/>
              </a:buClr>
              <a:buSzPts val="2800"/>
              <a:buNone/>
              <a:defRPr>
                <a:solidFill>
                  <a:srgbClr val="404040"/>
                </a:solidFill>
              </a:defRPr>
            </a:lvl7pPr>
            <a:lvl8pPr lvl="7">
              <a:spcBef>
                <a:spcPts val="0"/>
              </a:spcBef>
              <a:spcAft>
                <a:spcPts val="0"/>
              </a:spcAft>
              <a:buClr>
                <a:srgbClr val="404040"/>
              </a:buClr>
              <a:buSzPts val="2800"/>
              <a:buNone/>
              <a:defRPr>
                <a:solidFill>
                  <a:srgbClr val="404040"/>
                </a:solidFill>
              </a:defRPr>
            </a:lvl8pPr>
            <a:lvl9pPr lvl="8">
              <a:spcBef>
                <a:spcPts val="0"/>
              </a:spcBef>
              <a:spcAft>
                <a:spcPts val="0"/>
              </a:spcAft>
              <a:buClr>
                <a:srgbClr val="404040"/>
              </a:buClr>
              <a:buSzPts val="2800"/>
              <a:buNone/>
              <a:defRPr>
                <a:solidFill>
                  <a:srgbClr val="404040"/>
                </a:solidFill>
              </a:defRPr>
            </a:lvl9pPr>
          </a:lstStyle>
          <a:p/>
        </p:txBody>
      </p:sp>
      <p:pic>
        <p:nvPicPr>
          <p:cNvPr id="248" name="Google Shape;248;p41"/>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2">
  <p:cSld name="TITLE_1_1_1_1_1_2">
    <p:bg>
      <p:bgPr>
        <a:solidFill>
          <a:srgbClr val="404040"/>
        </a:solidFill>
      </p:bgPr>
    </p:bg>
    <p:spTree>
      <p:nvGrpSpPr>
        <p:cNvPr id="249" name="Shape 249"/>
        <p:cNvGrpSpPr/>
        <p:nvPr/>
      </p:nvGrpSpPr>
      <p:grpSpPr>
        <a:xfrm>
          <a:off x="0" y="0"/>
          <a:ext cx="0" cy="0"/>
          <a:chOff x="0" y="0"/>
          <a:chExt cx="0" cy="0"/>
        </a:xfrm>
      </p:grpSpPr>
      <p:pic>
        <p:nvPicPr>
          <p:cNvPr id="250" name="Google Shape;250;p42"/>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51" name="Google Shape;251;p42"/>
          <p:cNvSpPr txBox="1"/>
          <p:nvPr>
            <p:ph idx="1" type="body"/>
          </p:nvPr>
        </p:nvSpPr>
        <p:spPr>
          <a:xfrm>
            <a:off x="311700" y="1012350"/>
            <a:ext cx="8520300" cy="2474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252" name="Google Shape;25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53" name="Google Shape;253;p42"/>
          <p:cNvSpPr txBox="1"/>
          <p:nvPr>
            <p:ph type="title"/>
          </p:nvPr>
        </p:nvSpPr>
        <p:spPr>
          <a:xfrm>
            <a:off x="311700" y="439650"/>
            <a:ext cx="725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254" name="Google Shape;254;p4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2 2">
  <p:cSld name="TITLE_1_1_1_1_1_2_2">
    <p:bg>
      <p:bgPr>
        <a:solidFill>
          <a:srgbClr val="404040"/>
        </a:solidFill>
      </p:bgPr>
    </p:bg>
    <p:spTree>
      <p:nvGrpSpPr>
        <p:cNvPr id="255" name="Shape 255"/>
        <p:cNvGrpSpPr/>
        <p:nvPr/>
      </p:nvGrpSpPr>
      <p:grpSpPr>
        <a:xfrm>
          <a:off x="0" y="0"/>
          <a:ext cx="0" cy="0"/>
          <a:chOff x="0" y="0"/>
          <a:chExt cx="0" cy="0"/>
        </a:xfrm>
      </p:grpSpPr>
      <p:pic>
        <p:nvPicPr>
          <p:cNvPr id="256" name="Google Shape;256;p43"/>
          <p:cNvPicPr preferRelativeResize="0"/>
          <p:nvPr/>
        </p:nvPicPr>
        <p:blipFill>
          <a:blip r:embed="rId2">
            <a:alphaModFix/>
          </a:blip>
          <a:stretch>
            <a:fillRect/>
          </a:stretch>
        </p:blipFill>
        <p:spPr>
          <a:xfrm>
            <a:off x="0" y="2"/>
            <a:ext cx="7702400" cy="1233575"/>
          </a:xfrm>
          <a:prstGeom prst="rect">
            <a:avLst/>
          </a:prstGeom>
          <a:noFill/>
          <a:ln>
            <a:noFill/>
          </a:ln>
        </p:spPr>
      </p:pic>
      <p:sp>
        <p:nvSpPr>
          <p:cNvPr id="257" name="Google Shape;25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58" name="Google Shape;258;p4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2 1">
  <p:cSld name="TITLE_1_1_1_1_1_2_1">
    <p:bg>
      <p:bgPr>
        <a:solidFill>
          <a:srgbClr val="404040"/>
        </a:solidFill>
      </p:bgPr>
    </p:bg>
    <p:spTree>
      <p:nvGrpSpPr>
        <p:cNvPr id="259" name="Shape 259"/>
        <p:cNvGrpSpPr/>
        <p:nvPr/>
      </p:nvGrpSpPr>
      <p:grpSpPr>
        <a:xfrm>
          <a:off x="0" y="0"/>
          <a:ext cx="0" cy="0"/>
          <a:chOff x="0" y="0"/>
          <a:chExt cx="0" cy="0"/>
        </a:xfrm>
      </p:grpSpPr>
      <p:pic>
        <p:nvPicPr>
          <p:cNvPr id="260" name="Google Shape;260;p44"/>
          <p:cNvPicPr preferRelativeResize="0"/>
          <p:nvPr/>
        </p:nvPicPr>
        <p:blipFill>
          <a:blip r:embed="rId2">
            <a:alphaModFix/>
          </a:blip>
          <a:stretch>
            <a:fillRect/>
          </a:stretch>
        </p:blipFill>
        <p:spPr>
          <a:xfrm>
            <a:off x="0" y="4120775"/>
            <a:ext cx="7749248" cy="1022725"/>
          </a:xfrm>
          <a:prstGeom prst="rect">
            <a:avLst/>
          </a:prstGeom>
          <a:noFill/>
          <a:ln>
            <a:noFill/>
          </a:ln>
        </p:spPr>
      </p:pic>
      <p:sp>
        <p:nvSpPr>
          <p:cNvPr id="261" name="Google Shape;261;p44"/>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262" name="Google Shape;262;p44"/>
          <p:cNvSpPr txBox="1"/>
          <p:nvPr>
            <p:ph idx="2" type="body"/>
          </p:nvPr>
        </p:nvSpPr>
        <p:spPr>
          <a:xfrm>
            <a:off x="311700" y="1152475"/>
            <a:ext cx="8520300" cy="2474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263" name="Google Shape;263;p44"/>
          <p:cNvSpPr txBox="1"/>
          <p:nvPr>
            <p:ph type="title"/>
          </p:nvPr>
        </p:nvSpPr>
        <p:spPr>
          <a:xfrm>
            <a:off x="311700" y="445025"/>
            <a:ext cx="725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264" name="Google Shape;264;p44"/>
          <p:cNvPicPr preferRelativeResize="0"/>
          <p:nvPr/>
        </p:nvPicPr>
        <p:blipFill>
          <a:blip r:embed="rId3">
            <a:alphaModFix/>
          </a:blip>
          <a:stretch>
            <a:fillRect/>
          </a:stretch>
        </p:blipFill>
        <p:spPr>
          <a:xfrm>
            <a:off x="7804725" y="4120775"/>
            <a:ext cx="1254723" cy="93614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1">
  <p:cSld name="TITLE_1_1_1_1_1_1">
    <p:bg>
      <p:bgPr>
        <a:solidFill>
          <a:srgbClr val="404040"/>
        </a:solidFill>
      </p:bgPr>
    </p:bg>
    <p:spTree>
      <p:nvGrpSpPr>
        <p:cNvPr id="265" name="Shape 265"/>
        <p:cNvGrpSpPr/>
        <p:nvPr/>
      </p:nvGrpSpPr>
      <p:grpSpPr>
        <a:xfrm>
          <a:off x="0" y="0"/>
          <a:ext cx="0" cy="0"/>
          <a:chOff x="0" y="0"/>
          <a:chExt cx="0" cy="0"/>
        </a:xfrm>
      </p:grpSpPr>
      <p:sp>
        <p:nvSpPr>
          <p:cNvPr id="266" name="Google Shape;266;p45"/>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267" name="Google Shape;267;p45"/>
          <p:cNvSpPr txBox="1"/>
          <p:nvPr>
            <p:ph idx="2" type="body"/>
          </p:nvPr>
        </p:nvSpPr>
        <p:spPr>
          <a:xfrm>
            <a:off x="311700" y="1152475"/>
            <a:ext cx="8520300" cy="17919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268" name="Google Shape;26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9" name="Google Shape;269;p45"/>
          <p:cNvSpPr txBox="1"/>
          <p:nvPr>
            <p:ph type="title"/>
          </p:nvPr>
        </p:nvSpPr>
        <p:spPr>
          <a:xfrm>
            <a:off x="311700" y="434500"/>
            <a:ext cx="725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270" name="Google Shape;270;p45"/>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71" name="Google Shape;271;p45"/>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1 1 1 1 1">
  <p:cSld name="TITLE_1_1_1_1_1_1_1">
    <p:bg>
      <p:bgPr>
        <a:solidFill>
          <a:schemeClr val="lt1"/>
        </a:solidFill>
      </p:bgPr>
    </p:bg>
    <p:spTree>
      <p:nvGrpSpPr>
        <p:cNvPr id="272" name="Shape 272"/>
        <p:cNvGrpSpPr/>
        <p:nvPr/>
      </p:nvGrpSpPr>
      <p:grpSpPr>
        <a:xfrm>
          <a:off x="0" y="0"/>
          <a:ext cx="0" cy="0"/>
          <a:chOff x="0" y="0"/>
          <a:chExt cx="0" cy="0"/>
        </a:xfrm>
      </p:grpSpPr>
      <p:sp>
        <p:nvSpPr>
          <p:cNvPr id="273" name="Google Shape;273;p46"/>
          <p:cNvSpPr/>
          <p:nvPr/>
        </p:nvSpPr>
        <p:spPr>
          <a:xfrm>
            <a:off x="7737900" y="0"/>
            <a:ext cx="1406100" cy="3097800"/>
          </a:xfrm>
          <a:prstGeom prst="rect">
            <a:avLst/>
          </a:prstGeom>
          <a:solidFill>
            <a:srgbClr val="4040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6"/>
          <p:cNvSpPr txBox="1"/>
          <p:nvPr>
            <p:ph idx="1" type="body"/>
          </p:nvPr>
        </p:nvSpPr>
        <p:spPr>
          <a:xfrm>
            <a:off x="265075" y="924550"/>
            <a:ext cx="8520300" cy="17919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04040"/>
              </a:buClr>
              <a:buSzPts val="1800"/>
              <a:buChar char="●"/>
              <a:defRPr sz="1800">
                <a:solidFill>
                  <a:srgbClr val="404040"/>
                </a:solidFill>
              </a:defRPr>
            </a:lvl1pPr>
            <a:lvl2pPr indent="-317500" lvl="1" marL="914400" rtl="0">
              <a:lnSpc>
                <a:spcPct val="115000"/>
              </a:lnSpc>
              <a:spcBef>
                <a:spcPts val="0"/>
              </a:spcBef>
              <a:spcAft>
                <a:spcPts val="0"/>
              </a:spcAft>
              <a:buClr>
                <a:srgbClr val="404040"/>
              </a:buClr>
              <a:buSzPts val="1400"/>
              <a:buChar char="○"/>
              <a:defRPr>
                <a:solidFill>
                  <a:srgbClr val="404040"/>
                </a:solidFill>
              </a:defRPr>
            </a:lvl2pPr>
            <a:lvl3pPr indent="-317500" lvl="2" marL="1371600" rtl="0">
              <a:lnSpc>
                <a:spcPct val="115000"/>
              </a:lnSpc>
              <a:spcBef>
                <a:spcPts val="0"/>
              </a:spcBef>
              <a:spcAft>
                <a:spcPts val="0"/>
              </a:spcAft>
              <a:buClr>
                <a:srgbClr val="404040"/>
              </a:buClr>
              <a:buSzPts val="1400"/>
              <a:buChar char="■"/>
              <a:defRPr>
                <a:solidFill>
                  <a:srgbClr val="404040"/>
                </a:solidFill>
              </a:defRPr>
            </a:lvl3pPr>
            <a:lvl4pPr indent="-317500" lvl="3" marL="1828800" rtl="0">
              <a:lnSpc>
                <a:spcPct val="115000"/>
              </a:lnSpc>
              <a:spcBef>
                <a:spcPts val="0"/>
              </a:spcBef>
              <a:spcAft>
                <a:spcPts val="0"/>
              </a:spcAft>
              <a:buClr>
                <a:srgbClr val="404040"/>
              </a:buClr>
              <a:buSzPts val="1400"/>
              <a:buChar char="●"/>
              <a:defRPr>
                <a:solidFill>
                  <a:srgbClr val="404040"/>
                </a:solidFill>
              </a:defRPr>
            </a:lvl4pPr>
            <a:lvl5pPr indent="-317500" lvl="4" marL="2286000" rtl="0">
              <a:lnSpc>
                <a:spcPct val="115000"/>
              </a:lnSpc>
              <a:spcBef>
                <a:spcPts val="0"/>
              </a:spcBef>
              <a:spcAft>
                <a:spcPts val="0"/>
              </a:spcAft>
              <a:buClr>
                <a:srgbClr val="404040"/>
              </a:buClr>
              <a:buSzPts val="1400"/>
              <a:buChar char="○"/>
              <a:defRPr>
                <a:solidFill>
                  <a:srgbClr val="404040"/>
                </a:solidFill>
              </a:defRPr>
            </a:lvl5pPr>
            <a:lvl6pPr indent="-317500" lvl="5" marL="2743200" rtl="0">
              <a:lnSpc>
                <a:spcPct val="115000"/>
              </a:lnSpc>
              <a:spcBef>
                <a:spcPts val="0"/>
              </a:spcBef>
              <a:spcAft>
                <a:spcPts val="0"/>
              </a:spcAft>
              <a:buClr>
                <a:srgbClr val="404040"/>
              </a:buClr>
              <a:buSzPts val="1400"/>
              <a:buChar char="■"/>
              <a:defRPr>
                <a:solidFill>
                  <a:srgbClr val="404040"/>
                </a:solidFill>
              </a:defRPr>
            </a:lvl6pPr>
            <a:lvl7pPr indent="-317500" lvl="6" marL="3200400" rtl="0">
              <a:lnSpc>
                <a:spcPct val="115000"/>
              </a:lnSpc>
              <a:spcBef>
                <a:spcPts val="0"/>
              </a:spcBef>
              <a:spcAft>
                <a:spcPts val="0"/>
              </a:spcAft>
              <a:buClr>
                <a:srgbClr val="404040"/>
              </a:buClr>
              <a:buSzPts val="1400"/>
              <a:buChar char="●"/>
              <a:defRPr>
                <a:solidFill>
                  <a:srgbClr val="404040"/>
                </a:solidFill>
              </a:defRPr>
            </a:lvl7pPr>
            <a:lvl8pPr indent="-317500" lvl="7" marL="3657600" rtl="0">
              <a:lnSpc>
                <a:spcPct val="115000"/>
              </a:lnSpc>
              <a:spcBef>
                <a:spcPts val="0"/>
              </a:spcBef>
              <a:spcAft>
                <a:spcPts val="0"/>
              </a:spcAft>
              <a:buClr>
                <a:srgbClr val="404040"/>
              </a:buClr>
              <a:buSzPts val="1400"/>
              <a:buChar char="○"/>
              <a:defRPr>
                <a:solidFill>
                  <a:srgbClr val="404040"/>
                </a:solidFill>
              </a:defRPr>
            </a:lvl8pPr>
            <a:lvl9pPr indent="-317500" lvl="8" marL="4114800" rtl="0">
              <a:lnSpc>
                <a:spcPct val="115000"/>
              </a:lnSpc>
              <a:spcBef>
                <a:spcPts val="0"/>
              </a:spcBef>
              <a:spcAft>
                <a:spcPts val="0"/>
              </a:spcAft>
              <a:buClr>
                <a:srgbClr val="404040"/>
              </a:buClr>
              <a:buSzPts val="1400"/>
              <a:buChar char="■"/>
              <a:defRPr>
                <a:solidFill>
                  <a:srgbClr val="404040"/>
                </a:solidFill>
              </a:defRPr>
            </a:lvl9pPr>
          </a:lstStyle>
          <a:p/>
        </p:txBody>
      </p:sp>
      <p:sp>
        <p:nvSpPr>
          <p:cNvPr id="275" name="Google Shape;275;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76" name="Google Shape;276;p46"/>
          <p:cNvSpPr txBox="1"/>
          <p:nvPr>
            <p:ph type="title"/>
          </p:nvPr>
        </p:nvSpPr>
        <p:spPr>
          <a:xfrm>
            <a:off x="265075" y="234175"/>
            <a:ext cx="725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p:txBody>
      </p:sp>
      <p:pic>
        <p:nvPicPr>
          <p:cNvPr id="277" name="Google Shape;277;p46"/>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78" name="Google Shape;278;p4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4">
  <p:cSld name="TITLE_4">
    <p:bg>
      <p:bgPr>
        <a:solidFill>
          <a:srgbClr val="404040"/>
        </a:solidFill>
      </p:bgPr>
    </p:bg>
    <p:spTree>
      <p:nvGrpSpPr>
        <p:cNvPr id="24" name="Shape 24"/>
        <p:cNvGrpSpPr/>
        <p:nvPr/>
      </p:nvGrpSpPr>
      <p:grpSpPr>
        <a:xfrm>
          <a:off x="0" y="0"/>
          <a:ext cx="0" cy="0"/>
          <a:chOff x="0" y="0"/>
          <a:chExt cx="0" cy="0"/>
        </a:xfrm>
      </p:grpSpPr>
      <p:sp>
        <p:nvSpPr>
          <p:cNvPr id="25" name="Google Shape;25;p6"/>
          <p:cNvSpPr txBox="1"/>
          <p:nvPr>
            <p:ph type="ctrTitle"/>
          </p:nvPr>
        </p:nvSpPr>
        <p:spPr>
          <a:xfrm>
            <a:off x="3668975" y="1627050"/>
            <a:ext cx="3667500" cy="1367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E9A9"/>
              </a:buClr>
              <a:buSzPts val="3800"/>
              <a:buNone/>
              <a:defRPr sz="3800">
                <a:solidFill>
                  <a:srgbClr val="00E9A9"/>
                </a:solidFill>
              </a:defRPr>
            </a:lvl1pPr>
            <a:lvl2pPr lvl="1" rtl="0" algn="ctr">
              <a:spcBef>
                <a:spcPts val="0"/>
              </a:spcBef>
              <a:spcAft>
                <a:spcPts val="0"/>
              </a:spcAft>
              <a:buClr>
                <a:srgbClr val="00E9A9"/>
              </a:buClr>
              <a:buSzPts val="5200"/>
              <a:buNone/>
              <a:defRPr sz="5200">
                <a:solidFill>
                  <a:srgbClr val="00E9A9"/>
                </a:solidFill>
              </a:defRPr>
            </a:lvl2pPr>
            <a:lvl3pPr lvl="2" rtl="0" algn="ctr">
              <a:spcBef>
                <a:spcPts val="0"/>
              </a:spcBef>
              <a:spcAft>
                <a:spcPts val="0"/>
              </a:spcAft>
              <a:buClr>
                <a:srgbClr val="00E9A9"/>
              </a:buClr>
              <a:buSzPts val="5200"/>
              <a:buNone/>
              <a:defRPr sz="5200">
                <a:solidFill>
                  <a:srgbClr val="00E9A9"/>
                </a:solidFill>
              </a:defRPr>
            </a:lvl3pPr>
            <a:lvl4pPr lvl="3" rtl="0" algn="ctr">
              <a:spcBef>
                <a:spcPts val="0"/>
              </a:spcBef>
              <a:spcAft>
                <a:spcPts val="0"/>
              </a:spcAft>
              <a:buClr>
                <a:srgbClr val="00E9A9"/>
              </a:buClr>
              <a:buSzPts val="5200"/>
              <a:buNone/>
              <a:defRPr sz="5200">
                <a:solidFill>
                  <a:srgbClr val="00E9A9"/>
                </a:solidFill>
              </a:defRPr>
            </a:lvl4pPr>
            <a:lvl5pPr lvl="4" rtl="0" algn="ctr">
              <a:spcBef>
                <a:spcPts val="0"/>
              </a:spcBef>
              <a:spcAft>
                <a:spcPts val="0"/>
              </a:spcAft>
              <a:buClr>
                <a:srgbClr val="00E9A9"/>
              </a:buClr>
              <a:buSzPts val="5200"/>
              <a:buNone/>
              <a:defRPr sz="5200">
                <a:solidFill>
                  <a:srgbClr val="00E9A9"/>
                </a:solidFill>
              </a:defRPr>
            </a:lvl5pPr>
            <a:lvl6pPr lvl="5" rtl="0" algn="ctr">
              <a:spcBef>
                <a:spcPts val="0"/>
              </a:spcBef>
              <a:spcAft>
                <a:spcPts val="0"/>
              </a:spcAft>
              <a:buClr>
                <a:srgbClr val="00E9A9"/>
              </a:buClr>
              <a:buSzPts val="5200"/>
              <a:buNone/>
              <a:defRPr sz="5200">
                <a:solidFill>
                  <a:srgbClr val="00E9A9"/>
                </a:solidFill>
              </a:defRPr>
            </a:lvl6pPr>
            <a:lvl7pPr lvl="6" rtl="0" algn="ctr">
              <a:spcBef>
                <a:spcPts val="0"/>
              </a:spcBef>
              <a:spcAft>
                <a:spcPts val="0"/>
              </a:spcAft>
              <a:buClr>
                <a:srgbClr val="00E9A9"/>
              </a:buClr>
              <a:buSzPts val="5200"/>
              <a:buNone/>
              <a:defRPr sz="5200">
                <a:solidFill>
                  <a:srgbClr val="00E9A9"/>
                </a:solidFill>
              </a:defRPr>
            </a:lvl7pPr>
            <a:lvl8pPr lvl="7" rtl="0" algn="ctr">
              <a:spcBef>
                <a:spcPts val="0"/>
              </a:spcBef>
              <a:spcAft>
                <a:spcPts val="0"/>
              </a:spcAft>
              <a:buClr>
                <a:srgbClr val="00E9A9"/>
              </a:buClr>
              <a:buSzPts val="5200"/>
              <a:buNone/>
              <a:defRPr sz="5200">
                <a:solidFill>
                  <a:srgbClr val="00E9A9"/>
                </a:solidFill>
              </a:defRPr>
            </a:lvl8pPr>
            <a:lvl9pPr lvl="8" rtl="0" algn="ctr">
              <a:spcBef>
                <a:spcPts val="0"/>
              </a:spcBef>
              <a:spcAft>
                <a:spcPts val="0"/>
              </a:spcAft>
              <a:buClr>
                <a:srgbClr val="00E9A9"/>
              </a:buClr>
              <a:buSzPts val="5200"/>
              <a:buNone/>
              <a:defRPr sz="5200">
                <a:solidFill>
                  <a:srgbClr val="00E9A9"/>
                </a:solidFill>
              </a:defRPr>
            </a:lvl9pPr>
          </a:lstStyle>
          <a:p/>
        </p:txBody>
      </p:sp>
      <p:sp>
        <p:nvSpPr>
          <p:cNvPr id="26" name="Google Shape;26;p6"/>
          <p:cNvSpPr txBox="1"/>
          <p:nvPr>
            <p:ph idx="1" type="subTitle"/>
          </p:nvPr>
        </p:nvSpPr>
        <p:spPr>
          <a:xfrm>
            <a:off x="3563525" y="3400600"/>
            <a:ext cx="38784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BCDE"/>
              </a:buClr>
              <a:buSzPts val="2600"/>
              <a:buNone/>
              <a:defRPr sz="2600">
                <a:solidFill>
                  <a:srgbClr val="00BCDE"/>
                </a:solidFill>
              </a:defRPr>
            </a:lvl1pPr>
            <a:lvl2pPr lvl="1" rtl="0" algn="ctr">
              <a:lnSpc>
                <a:spcPct val="100000"/>
              </a:lnSpc>
              <a:spcBef>
                <a:spcPts val="0"/>
              </a:spcBef>
              <a:spcAft>
                <a:spcPts val="0"/>
              </a:spcAft>
              <a:buClr>
                <a:srgbClr val="6A2C70"/>
              </a:buClr>
              <a:buSzPts val="2600"/>
              <a:buNone/>
              <a:defRPr sz="2600">
                <a:solidFill>
                  <a:srgbClr val="6A2C70"/>
                </a:solidFill>
              </a:defRPr>
            </a:lvl2pPr>
            <a:lvl3pPr lvl="2" rtl="0" algn="ctr">
              <a:lnSpc>
                <a:spcPct val="100000"/>
              </a:lnSpc>
              <a:spcBef>
                <a:spcPts val="0"/>
              </a:spcBef>
              <a:spcAft>
                <a:spcPts val="0"/>
              </a:spcAft>
              <a:buClr>
                <a:srgbClr val="6A2C70"/>
              </a:buClr>
              <a:buSzPts val="2600"/>
              <a:buNone/>
              <a:defRPr sz="2600">
                <a:solidFill>
                  <a:srgbClr val="6A2C70"/>
                </a:solidFill>
              </a:defRPr>
            </a:lvl3pPr>
            <a:lvl4pPr lvl="3" rtl="0" algn="ctr">
              <a:lnSpc>
                <a:spcPct val="100000"/>
              </a:lnSpc>
              <a:spcBef>
                <a:spcPts val="0"/>
              </a:spcBef>
              <a:spcAft>
                <a:spcPts val="0"/>
              </a:spcAft>
              <a:buClr>
                <a:srgbClr val="6A2C70"/>
              </a:buClr>
              <a:buSzPts val="2600"/>
              <a:buNone/>
              <a:defRPr sz="2600">
                <a:solidFill>
                  <a:srgbClr val="6A2C70"/>
                </a:solidFill>
              </a:defRPr>
            </a:lvl4pPr>
            <a:lvl5pPr lvl="4" rtl="0" algn="ctr">
              <a:lnSpc>
                <a:spcPct val="100000"/>
              </a:lnSpc>
              <a:spcBef>
                <a:spcPts val="0"/>
              </a:spcBef>
              <a:spcAft>
                <a:spcPts val="0"/>
              </a:spcAft>
              <a:buClr>
                <a:srgbClr val="6A2C70"/>
              </a:buClr>
              <a:buSzPts val="2600"/>
              <a:buNone/>
              <a:defRPr sz="2600">
                <a:solidFill>
                  <a:srgbClr val="6A2C70"/>
                </a:solidFill>
              </a:defRPr>
            </a:lvl5pPr>
            <a:lvl6pPr lvl="5" rtl="0" algn="ctr">
              <a:lnSpc>
                <a:spcPct val="100000"/>
              </a:lnSpc>
              <a:spcBef>
                <a:spcPts val="0"/>
              </a:spcBef>
              <a:spcAft>
                <a:spcPts val="0"/>
              </a:spcAft>
              <a:buClr>
                <a:srgbClr val="6A2C70"/>
              </a:buClr>
              <a:buSzPts val="2600"/>
              <a:buNone/>
              <a:defRPr sz="2600">
                <a:solidFill>
                  <a:srgbClr val="6A2C70"/>
                </a:solidFill>
              </a:defRPr>
            </a:lvl6pPr>
            <a:lvl7pPr lvl="6" rtl="0" algn="ctr">
              <a:lnSpc>
                <a:spcPct val="100000"/>
              </a:lnSpc>
              <a:spcBef>
                <a:spcPts val="0"/>
              </a:spcBef>
              <a:spcAft>
                <a:spcPts val="0"/>
              </a:spcAft>
              <a:buClr>
                <a:srgbClr val="6A2C70"/>
              </a:buClr>
              <a:buSzPts val="2600"/>
              <a:buNone/>
              <a:defRPr sz="2600">
                <a:solidFill>
                  <a:srgbClr val="6A2C70"/>
                </a:solidFill>
              </a:defRPr>
            </a:lvl7pPr>
            <a:lvl8pPr lvl="7" rtl="0" algn="ctr">
              <a:lnSpc>
                <a:spcPct val="100000"/>
              </a:lnSpc>
              <a:spcBef>
                <a:spcPts val="0"/>
              </a:spcBef>
              <a:spcAft>
                <a:spcPts val="0"/>
              </a:spcAft>
              <a:buClr>
                <a:srgbClr val="6A2C70"/>
              </a:buClr>
              <a:buSzPts val="2600"/>
              <a:buNone/>
              <a:defRPr sz="2600">
                <a:solidFill>
                  <a:srgbClr val="6A2C70"/>
                </a:solidFill>
              </a:defRPr>
            </a:lvl8pPr>
            <a:lvl9pPr lvl="8" rtl="0" algn="ctr">
              <a:lnSpc>
                <a:spcPct val="100000"/>
              </a:lnSpc>
              <a:spcBef>
                <a:spcPts val="0"/>
              </a:spcBef>
              <a:spcAft>
                <a:spcPts val="0"/>
              </a:spcAft>
              <a:buClr>
                <a:srgbClr val="6A2C70"/>
              </a:buClr>
              <a:buSzPts val="2600"/>
              <a:buNone/>
              <a:defRPr sz="2600">
                <a:solidFill>
                  <a:srgbClr val="6A2C70"/>
                </a:solidFill>
              </a:defRPr>
            </a:lvl9pPr>
          </a:lstStyle>
          <a:p/>
        </p:txBody>
      </p:sp>
      <p:pic>
        <p:nvPicPr>
          <p:cNvPr id="27" name="Google Shape;27;p6"/>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28" name="Google Shape;28;p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3">
  <p:cSld name="TITLE_3">
    <p:bg>
      <p:bgPr>
        <a:solidFill>
          <a:srgbClr val="404040"/>
        </a:solidFill>
      </p:bgPr>
    </p:bg>
    <p:spTree>
      <p:nvGrpSpPr>
        <p:cNvPr id="29"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31" name="Google Shape;31;p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2">
  <p:cSld name="TITLE_2">
    <p:bg>
      <p:bgPr>
        <a:solidFill>
          <a:srgbClr val="404040"/>
        </a:solidFill>
      </p:bgPr>
    </p:bg>
    <p:spTree>
      <p:nvGrpSpPr>
        <p:cNvPr id="32" name="Shape 32"/>
        <p:cNvGrpSpPr/>
        <p:nvPr/>
      </p:nvGrpSpPr>
      <p:grpSpPr>
        <a:xfrm>
          <a:off x="0" y="0"/>
          <a:ext cx="0" cy="0"/>
          <a:chOff x="0" y="0"/>
          <a:chExt cx="0" cy="0"/>
        </a:xfrm>
      </p:grpSpPr>
      <p:sp>
        <p:nvSpPr>
          <p:cNvPr id="33" name="Google Shape;33;p8"/>
          <p:cNvSpPr txBox="1"/>
          <p:nvPr>
            <p:ph type="ctrTitle"/>
          </p:nvPr>
        </p:nvSpPr>
        <p:spPr>
          <a:xfrm>
            <a:off x="475950" y="1683900"/>
            <a:ext cx="4910100" cy="15891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E9A9"/>
              </a:buClr>
              <a:buSzPts val="3600"/>
              <a:buNone/>
              <a:defRPr sz="3600">
                <a:solidFill>
                  <a:srgbClr val="00E9A9"/>
                </a:solidFill>
              </a:defRPr>
            </a:lvl1pPr>
            <a:lvl2pPr lvl="1" rtl="0" algn="ctr">
              <a:spcBef>
                <a:spcPts val="0"/>
              </a:spcBef>
              <a:spcAft>
                <a:spcPts val="0"/>
              </a:spcAft>
              <a:buClr>
                <a:srgbClr val="00E9A9"/>
              </a:buClr>
              <a:buSzPts val="5200"/>
              <a:buNone/>
              <a:defRPr sz="5200">
                <a:solidFill>
                  <a:srgbClr val="00E9A9"/>
                </a:solidFill>
              </a:defRPr>
            </a:lvl2pPr>
            <a:lvl3pPr lvl="2" rtl="0" algn="ctr">
              <a:spcBef>
                <a:spcPts val="0"/>
              </a:spcBef>
              <a:spcAft>
                <a:spcPts val="0"/>
              </a:spcAft>
              <a:buClr>
                <a:srgbClr val="00E9A9"/>
              </a:buClr>
              <a:buSzPts val="5200"/>
              <a:buNone/>
              <a:defRPr sz="5200">
                <a:solidFill>
                  <a:srgbClr val="00E9A9"/>
                </a:solidFill>
              </a:defRPr>
            </a:lvl3pPr>
            <a:lvl4pPr lvl="3" rtl="0" algn="ctr">
              <a:spcBef>
                <a:spcPts val="0"/>
              </a:spcBef>
              <a:spcAft>
                <a:spcPts val="0"/>
              </a:spcAft>
              <a:buClr>
                <a:srgbClr val="00E9A9"/>
              </a:buClr>
              <a:buSzPts val="5200"/>
              <a:buNone/>
              <a:defRPr sz="5200">
                <a:solidFill>
                  <a:srgbClr val="00E9A9"/>
                </a:solidFill>
              </a:defRPr>
            </a:lvl4pPr>
            <a:lvl5pPr lvl="4" rtl="0" algn="ctr">
              <a:spcBef>
                <a:spcPts val="0"/>
              </a:spcBef>
              <a:spcAft>
                <a:spcPts val="0"/>
              </a:spcAft>
              <a:buClr>
                <a:srgbClr val="00E9A9"/>
              </a:buClr>
              <a:buSzPts val="5200"/>
              <a:buNone/>
              <a:defRPr sz="5200">
                <a:solidFill>
                  <a:srgbClr val="00E9A9"/>
                </a:solidFill>
              </a:defRPr>
            </a:lvl5pPr>
            <a:lvl6pPr lvl="5" rtl="0" algn="ctr">
              <a:spcBef>
                <a:spcPts val="0"/>
              </a:spcBef>
              <a:spcAft>
                <a:spcPts val="0"/>
              </a:spcAft>
              <a:buClr>
                <a:srgbClr val="00E9A9"/>
              </a:buClr>
              <a:buSzPts val="5200"/>
              <a:buNone/>
              <a:defRPr sz="5200">
                <a:solidFill>
                  <a:srgbClr val="00E9A9"/>
                </a:solidFill>
              </a:defRPr>
            </a:lvl6pPr>
            <a:lvl7pPr lvl="6" rtl="0" algn="ctr">
              <a:spcBef>
                <a:spcPts val="0"/>
              </a:spcBef>
              <a:spcAft>
                <a:spcPts val="0"/>
              </a:spcAft>
              <a:buClr>
                <a:srgbClr val="00E9A9"/>
              </a:buClr>
              <a:buSzPts val="5200"/>
              <a:buNone/>
              <a:defRPr sz="5200">
                <a:solidFill>
                  <a:srgbClr val="00E9A9"/>
                </a:solidFill>
              </a:defRPr>
            </a:lvl7pPr>
            <a:lvl8pPr lvl="7" rtl="0" algn="ctr">
              <a:spcBef>
                <a:spcPts val="0"/>
              </a:spcBef>
              <a:spcAft>
                <a:spcPts val="0"/>
              </a:spcAft>
              <a:buClr>
                <a:srgbClr val="00E9A9"/>
              </a:buClr>
              <a:buSzPts val="5200"/>
              <a:buNone/>
              <a:defRPr sz="5200">
                <a:solidFill>
                  <a:srgbClr val="00E9A9"/>
                </a:solidFill>
              </a:defRPr>
            </a:lvl8pPr>
            <a:lvl9pPr lvl="8" rtl="0" algn="ctr">
              <a:spcBef>
                <a:spcPts val="0"/>
              </a:spcBef>
              <a:spcAft>
                <a:spcPts val="0"/>
              </a:spcAft>
              <a:buClr>
                <a:srgbClr val="00E9A9"/>
              </a:buClr>
              <a:buSzPts val="5200"/>
              <a:buNone/>
              <a:defRPr sz="5200">
                <a:solidFill>
                  <a:srgbClr val="00E9A9"/>
                </a:solidFill>
              </a:defRPr>
            </a:lvl9pPr>
          </a:lstStyle>
          <a:p/>
        </p:txBody>
      </p:sp>
      <p:sp>
        <p:nvSpPr>
          <p:cNvPr id="34" name="Google Shape;34;p8"/>
          <p:cNvSpPr txBox="1"/>
          <p:nvPr>
            <p:ph idx="1" type="subTitle"/>
          </p:nvPr>
        </p:nvSpPr>
        <p:spPr>
          <a:xfrm>
            <a:off x="438275" y="3609800"/>
            <a:ext cx="4910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BCDE"/>
              </a:buClr>
              <a:buSzPts val="2400"/>
              <a:buNone/>
              <a:defRPr sz="2400">
                <a:solidFill>
                  <a:srgbClr val="00BCDE"/>
                </a:solidFill>
              </a:defRPr>
            </a:lvl1pPr>
            <a:lvl2pPr lvl="1" rtl="0" algn="ctr">
              <a:lnSpc>
                <a:spcPct val="100000"/>
              </a:lnSpc>
              <a:spcBef>
                <a:spcPts val="0"/>
              </a:spcBef>
              <a:spcAft>
                <a:spcPts val="0"/>
              </a:spcAft>
              <a:buClr>
                <a:srgbClr val="00BCDE"/>
              </a:buClr>
              <a:buSzPts val="2600"/>
              <a:buNone/>
              <a:defRPr sz="2600">
                <a:solidFill>
                  <a:srgbClr val="00BCDE"/>
                </a:solidFill>
              </a:defRPr>
            </a:lvl2pPr>
            <a:lvl3pPr lvl="2" rtl="0" algn="ctr">
              <a:lnSpc>
                <a:spcPct val="100000"/>
              </a:lnSpc>
              <a:spcBef>
                <a:spcPts val="0"/>
              </a:spcBef>
              <a:spcAft>
                <a:spcPts val="0"/>
              </a:spcAft>
              <a:buClr>
                <a:srgbClr val="00BCDE"/>
              </a:buClr>
              <a:buSzPts val="2600"/>
              <a:buNone/>
              <a:defRPr sz="2600">
                <a:solidFill>
                  <a:srgbClr val="00BCDE"/>
                </a:solidFill>
              </a:defRPr>
            </a:lvl3pPr>
            <a:lvl4pPr lvl="3" rtl="0" algn="ctr">
              <a:lnSpc>
                <a:spcPct val="100000"/>
              </a:lnSpc>
              <a:spcBef>
                <a:spcPts val="0"/>
              </a:spcBef>
              <a:spcAft>
                <a:spcPts val="0"/>
              </a:spcAft>
              <a:buClr>
                <a:srgbClr val="00BCDE"/>
              </a:buClr>
              <a:buSzPts val="2600"/>
              <a:buNone/>
              <a:defRPr sz="2600">
                <a:solidFill>
                  <a:srgbClr val="00BCDE"/>
                </a:solidFill>
              </a:defRPr>
            </a:lvl4pPr>
            <a:lvl5pPr lvl="4" rtl="0" algn="ctr">
              <a:lnSpc>
                <a:spcPct val="100000"/>
              </a:lnSpc>
              <a:spcBef>
                <a:spcPts val="0"/>
              </a:spcBef>
              <a:spcAft>
                <a:spcPts val="0"/>
              </a:spcAft>
              <a:buClr>
                <a:srgbClr val="00BCDE"/>
              </a:buClr>
              <a:buSzPts val="2600"/>
              <a:buNone/>
              <a:defRPr sz="2600">
                <a:solidFill>
                  <a:srgbClr val="00BCDE"/>
                </a:solidFill>
              </a:defRPr>
            </a:lvl5pPr>
            <a:lvl6pPr lvl="5" rtl="0" algn="ctr">
              <a:lnSpc>
                <a:spcPct val="100000"/>
              </a:lnSpc>
              <a:spcBef>
                <a:spcPts val="0"/>
              </a:spcBef>
              <a:spcAft>
                <a:spcPts val="0"/>
              </a:spcAft>
              <a:buClr>
                <a:srgbClr val="00BCDE"/>
              </a:buClr>
              <a:buSzPts val="2600"/>
              <a:buNone/>
              <a:defRPr sz="2600">
                <a:solidFill>
                  <a:srgbClr val="00BCDE"/>
                </a:solidFill>
              </a:defRPr>
            </a:lvl6pPr>
            <a:lvl7pPr lvl="6" rtl="0" algn="ctr">
              <a:lnSpc>
                <a:spcPct val="100000"/>
              </a:lnSpc>
              <a:spcBef>
                <a:spcPts val="0"/>
              </a:spcBef>
              <a:spcAft>
                <a:spcPts val="0"/>
              </a:spcAft>
              <a:buClr>
                <a:srgbClr val="00BCDE"/>
              </a:buClr>
              <a:buSzPts val="2600"/>
              <a:buNone/>
              <a:defRPr sz="2600">
                <a:solidFill>
                  <a:srgbClr val="00BCDE"/>
                </a:solidFill>
              </a:defRPr>
            </a:lvl7pPr>
            <a:lvl8pPr lvl="7" rtl="0" algn="ctr">
              <a:lnSpc>
                <a:spcPct val="100000"/>
              </a:lnSpc>
              <a:spcBef>
                <a:spcPts val="0"/>
              </a:spcBef>
              <a:spcAft>
                <a:spcPts val="0"/>
              </a:spcAft>
              <a:buClr>
                <a:srgbClr val="00BCDE"/>
              </a:buClr>
              <a:buSzPts val="2600"/>
              <a:buNone/>
              <a:defRPr sz="2600">
                <a:solidFill>
                  <a:srgbClr val="00BCDE"/>
                </a:solidFill>
              </a:defRPr>
            </a:lvl8pPr>
            <a:lvl9pPr lvl="8" rtl="0" algn="ctr">
              <a:lnSpc>
                <a:spcPct val="100000"/>
              </a:lnSpc>
              <a:spcBef>
                <a:spcPts val="0"/>
              </a:spcBef>
              <a:spcAft>
                <a:spcPts val="0"/>
              </a:spcAft>
              <a:buClr>
                <a:srgbClr val="00BCDE"/>
              </a:buClr>
              <a:buSzPts val="2600"/>
              <a:buNone/>
              <a:defRPr sz="2600">
                <a:solidFill>
                  <a:srgbClr val="00BCDE"/>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6" name="Google Shape;36;p8"/>
          <p:cNvPicPr preferRelativeResize="0"/>
          <p:nvPr/>
        </p:nvPicPr>
        <p:blipFill>
          <a:blip r:embed="rId2">
            <a:alphaModFix/>
          </a:blip>
          <a:stretch>
            <a:fillRect/>
          </a:stretch>
        </p:blipFill>
        <p:spPr>
          <a:xfrm>
            <a:off x="5831750" y="0"/>
            <a:ext cx="3312247" cy="5143500"/>
          </a:xfrm>
          <a:prstGeom prst="rect">
            <a:avLst/>
          </a:prstGeom>
          <a:noFill/>
          <a:ln>
            <a:noFill/>
          </a:ln>
        </p:spPr>
      </p:pic>
      <p:pic>
        <p:nvPicPr>
          <p:cNvPr id="37" name="Google Shape;37;p8"/>
          <p:cNvPicPr preferRelativeResize="0"/>
          <p:nvPr/>
        </p:nvPicPr>
        <p:blipFill>
          <a:blip r:embed="rId3">
            <a:alphaModFix/>
          </a:blip>
          <a:stretch>
            <a:fillRect/>
          </a:stretch>
        </p:blipFill>
        <p:spPr>
          <a:xfrm>
            <a:off x="89475" y="76200"/>
            <a:ext cx="1993375" cy="14872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1 2 1">
  <p:cSld name="TITLE_1_1_2_1">
    <p:bg>
      <p:bgPr>
        <a:solidFill>
          <a:srgbClr val="404040"/>
        </a:solidFill>
      </p:bgPr>
    </p:bg>
    <p:spTree>
      <p:nvGrpSpPr>
        <p:cNvPr id="38" name="Shape 38"/>
        <p:cNvGrpSpPr/>
        <p:nvPr/>
      </p:nvGrpSpPr>
      <p:grpSpPr>
        <a:xfrm>
          <a:off x="0" y="0"/>
          <a:ext cx="0" cy="0"/>
          <a:chOff x="0" y="0"/>
          <a:chExt cx="0" cy="0"/>
        </a:xfrm>
      </p:grpSpPr>
      <p:sp>
        <p:nvSpPr>
          <p:cNvPr id="39" name="Google Shape;39;p9"/>
          <p:cNvSpPr txBox="1"/>
          <p:nvPr>
            <p:ph idx="1" type="subTitle"/>
          </p:nvPr>
        </p:nvSpPr>
        <p:spPr>
          <a:xfrm>
            <a:off x="3254800" y="2834125"/>
            <a:ext cx="55773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6A2C70"/>
              </a:buClr>
              <a:buSzPts val="2800"/>
              <a:buNone/>
              <a:defRPr sz="2800">
                <a:solidFill>
                  <a:srgbClr val="6A2C70"/>
                </a:solidFill>
              </a:defRPr>
            </a:lvl1pPr>
            <a:lvl2pPr lvl="1" rtl="0" algn="ctr">
              <a:lnSpc>
                <a:spcPct val="100000"/>
              </a:lnSpc>
              <a:spcBef>
                <a:spcPts val="0"/>
              </a:spcBef>
              <a:spcAft>
                <a:spcPts val="0"/>
              </a:spcAft>
              <a:buClr>
                <a:srgbClr val="6A2C70"/>
              </a:buClr>
              <a:buSzPts val="2800"/>
              <a:buNone/>
              <a:defRPr sz="2800">
                <a:solidFill>
                  <a:srgbClr val="6A2C70"/>
                </a:solidFill>
              </a:defRPr>
            </a:lvl2pPr>
            <a:lvl3pPr lvl="2" rtl="0" algn="ctr">
              <a:lnSpc>
                <a:spcPct val="100000"/>
              </a:lnSpc>
              <a:spcBef>
                <a:spcPts val="0"/>
              </a:spcBef>
              <a:spcAft>
                <a:spcPts val="0"/>
              </a:spcAft>
              <a:buClr>
                <a:srgbClr val="6A2C70"/>
              </a:buClr>
              <a:buSzPts val="2800"/>
              <a:buNone/>
              <a:defRPr sz="2800">
                <a:solidFill>
                  <a:srgbClr val="6A2C70"/>
                </a:solidFill>
              </a:defRPr>
            </a:lvl3pPr>
            <a:lvl4pPr lvl="3" rtl="0" algn="ctr">
              <a:lnSpc>
                <a:spcPct val="100000"/>
              </a:lnSpc>
              <a:spcBef>
                <a:spcPts val="0"/>
              </a:spcBef>
              <a:spcAft>
                <a:spcPts val="0"/>
              </a:spcAft>
              <a:buClr>
                <a:srgbClr val="6A2C70"/>
              </a:buClr>
              <a:buSzPts val="2800"/>
              <a:buNone/>
              <a:defRPr sz="2800">
                <a:solidFill>
                  <a:srgbClr val="6A2C70"/>
                </a:solidFill>
              </a:defRPr>
            </a:lvl4pPr>
            <a:lvl5pPr lvl="4" rtl="0" algn="ctr">
              <a:lnSpc>
                <a:spcPct val="100000"/>
              </a:lnSpc>
              <a:spcBef>
                <a:spcPts val="0"/>
              </a:spcBef>
              <a:spcAft>
                <a:spcPts val="0"/>
              </a:spcAft>
              <a:buClr>
                <a:srgbClr val="6A2C70"/>
              </a:buClr>
              <a:buSzPts val="2800"/>
              <a:buNone/>
              <a:defRPr sz="2800">
                <a:solidFill>
                  <a:srgbClr val="6A2C70"/>
                </a:solidFill>
              </a:defRPr>
            </a:lvl5pPr>
            <a:lvl6pPr lvl="5" rtl="0" algn="ctr">
              <a:lnSpc>
                <a:spcPct val="100000"/>
              </a:lnSpc>
              <a:spcBef>
                <a:spcPts val="0"/>
              </a:spcBef>
              <a:spcAft>
                <a:spcPts val="0"/>
              </a:spcAft>
              <a:buClr>
                <a:srgbClr val="6A2C70"/>
              </a:buClr>
              <a:buSzPts val="2800"/>
              <a:buNone/>
              <a:defRPr sz="2800">
                <a:solidFill>
                  <a:srgbClr val="6A2C70"/>
                </a:solidFill>
              </a:defRPr>
            </a:lvl6pPr>
            <a:lvl7pPr lvl="6" rtl="0" algn="ctr">
              <a:lnSpc>
                <a:spcPct val="100000"/>
              </a:lnSpc>
              <a:spcBef>
                <a:spcPts val="0"/>
              </a:spcBef>
              <a:spcAft>
                <a:spcPts val="0"/>
              </a:spcAft>
              <a:buClr>
                <a:srgbClr val="6A2C70"/>
              </a:buClr>
              <a:buSzPts val="2800"/>
              <a:buNone/>
              <a:defRPr sz="2800">
                <a:solidFill>
                  <a:srgbClr val="6A2C70"/>
                </a:solidFill>
              </a:defRPr>
            </a:lvl7pPr>
            <a:lvl8pPr lvl="7" rtl="0" algn="ctr">
              <a:lnSpc>
                <a:spcPct val="100000"/>
              </a:lnSpc>
              <a:spcBef>
                <a:spcPts val="0"/>
              </a:spcBef>
              <a:spcAft>
                <a:spcPts val="0"/>
              </a:spcAft>
              <a:buClr>
                <a:srgbClr val="6A2C70"/>
              </a:buClr>
              <a:buSzPts val="2800"/>
              <a:buNone/>
              <a:defRPr sz="2800">
                <a:solidFill>
                  <a:srgbClr val="6A2C70"/>
                </a:solidFill>
              </a:defRPr>
            </a:lvl8pPr>
            <a:lvl9pPr lvl="8" rtl="0" algn="ctr">
              <a:lnSpc>
                <a:spcPct val="100000"/>
              </a:lnSpc>
              <a:spcBef>
                <a:spcPts val="0"/>
              </a:spcBef>
              <a:spcAft>
                <a:spcPts val="0"/>
              </a:spcAft>
              <a:buClr>
                <a:srgbClr val="6A2C70"/>
              </a:buClr>
              <a:buSzPts val="2800"/>
              <a:buNone/>
              <a:defRPr sz="2800">
                <a:solidFill>
                  <a:srgbClr val="6A2C70"/>
                </a:solidFill>
              </a:defRPr>
            </a:lvl9pPr>
          </a:lstStyle>
          <a:p/>
        </p:txBody>
      </p:sp>
      <p:sp>
        <p:nvSpPr>
          <p:cNvPr id="40" name="Google Shape;40;p9"/>
          <p:cNvSpPr txBox="1"/>
          <p:nvPr>
            <p:ph idx="2" type="body"/>
          </p:nvPr>
        </p:nvSpPr>
        <p:spPr>
          <a:xfrm>
            <a:off x="311700" y="1152475"/>
            <a:ext cx="62643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42" name="Google Shape;42;p9"/>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43" name="Google Shape;43;p9"/>
          <p:cNvSpPr txBox="1"/>
          <p:nvPr>
            <p:ph type="title"/>
          </p:nvPr>
        </p:nvSpPr>
        <p:spPr>
          <a:xfrm>
            <a:off x="405300" y="3544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4" name="Google Shape;44;p9"/>
          <p:cNvPicPr preferRelativeResize="0"/>
          <p:nvPr/>
        </p:nvPicPr>
        <p:blipFill>
          <a:blip r:embed="rId3">
            <a:alphaModFix/>
          </a:blip>
          <a:stretch>
            <a:fillRect/>
          </a:stretch>
        </p:blipFill>
        <p:spPr>
          <a:xfrm>
            <a:off x="100800" y="4120675"/>
            <a:ext cx="1254723" cy="9361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ev8tiv master 1 3 1">
  <p:cSld name="TITLE_1_3_1">
    <p:bg>
      <p:bgPr>
        <a:solidFill>
          <a:srgbClr val="404040"/>
        </a:solidFill>
      </p:bgPr>
    </p:bg>
    <p:spTree>
      <p:nvGrpSpPr>
        <p:cNvPr id="45" name="Shape 45"/>
        <p:cNvGrpSpPr/>
        <p:nvPr/>
      </p:nvGrpSpPr>
      <p:grpSpPr>
        <a:xfrm>
          <a:off x="0" y="0"/>
          <a:ext cx="0" cy="0"/>
          <a:chOff x="0" y="0"/>
          <a:chExt cx="0" cy="0"/>
        </a:xfrm>
      </p:grpSpPr>
      <p:sp>
        <p:nvSpPr>
          <p:cNvPr id="46" name="Google Shape;46;p10"/>
          <p:cNvSpPr txBox="1"/>
          <p:nvPr>
            <p:ph idx="1" type="body"/>
          </p:nvPr>
        </p:nvSpPr>
        <p:spPr>
          <a:xfrm>
            <a:off x="2714000" y="1128513"/>
            <a:ext cx="6211500" cy="34164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00BCDE"/>
              </a:buClr>
              <a:buSzPts val="1800"/>
              <a:buChar char="●"/>
              <a:defRPr sz="1800">
                <a:solidFill>
                  <a:srgbClr val="00BCDE"/>
                </a:solidFill>
              </a:defRPr>
            </a:lvl1pPr>
            <a:lvl2pPr indent="-317500" lvl="1" marL="914400" rtl="0">
              <a:lnSpc>
                <a:spcPct val="115000"/>
              </a:lnSpc>
              <a:spcBef>
                <a:spcPts val="0"/>
              </a:spcBef>
              <a:spcAft>
                <a:spcPts val="0"/>
              </a:spcAft>
              <a:buClr>
                <a:srgbClr val="00BCDE"/>
              </a:buClr>
              <a:buSzPts val="1400"/>
              <a:buChar char="○"/>
              <a:defRPr>
                <a:solidFill>
                  <a:srgbClr val="00BCDE"/>
                </a:solidFill>
              </a:defRPr>
            </a:lvl2pPr>
            <a:lvl3pPr indent="-317500" lvl="2" marL="1371600" rtl="0">
              <a:lnSpc>
                <a:spcPct val="115000"/>
              </a:lnSpc>
              <a:spcBef>
                <a:spcPts val="0"/>
              </a:spcBef>
              <a:spcAft>
                <a:spcPts val="0"/>
              </a:spcAft>
              <a:buClr>
                <a:srgbClr val="00BCDE"/>
              </a:buClr>
              <a:buSzPts val="1400"/>
              <a:buChar char="■"/>
              <a:defRPr>
                <a:solidFill>
                  <a:srgbClr val="00BCDE"/>
                </a:solidFill>
              </a:defRPr>
            </a:lvl3pPr>
            <a:lvl4pPr indent="-317500" lvl="3" marL="1828800" rtl="0">
              <a:lnSpc>
                <a:spcPct val="115000"/>
              </a:lnSpc>
              <a:spcBef>
                <a:spcPts val="0"/>
              </a:spcBef>
              <a:spcAft>
                <a:spcPts val="0"/>
              </a:spcAft>
              <a:buClr>
                <a:srgbClr val="00BCDE"/>
              </a:buClr>
              <a:buSzPts val="1400"/>
              <a:buChar char="●"/>
              <a:defRPr>
                <a:solidFill>
                  <a:srgbClr val="00BCDE"/>
                </a:solidFill>
              </a:defRPr>
            </a:lvl4pPr>
            <a:lvl5pPr indent="-317500" lvl="4" marL="2286000" rtl="0">
              <a:lnSpc>
                <a:spcPct val="115000"/>
              </a:lnSpc>
              <a:spcBef>
                <a:spcPts val="0"/>
              </a:spcBef>
              <a:spcAft>
                <a:spcPts val="0"/>
              </a:spcAft>
              <a:buClr>
                <a:srgbClr val="00BCDE"/>
              </a:buClr>
              <a:buSzPts val="1400"/>
              <a:buChar char="○"/>
              <a:defRPr>
                <a:solidFill>
                  <a:srgbClr val="00BCDE"/>
                </a:solidFill>
              </a:defRPr>
            </a:lvl5pPr>
            <a:lvl6pPr indent="-317500" lvl="5" marL="2743200" rtl="0">
              <a:lnSpc>
                <a:spcPct val="115000"/>
              </a:lnSpc>
              <a:spcBef>
                <a:spcPts val="0"/>
              </a:spcBef>
              <a:spcAft>
                <a:spcPts val="0"/>
              </a:spcAft>
              <a:buClr>
                <a:srgbClr val="00BCDE"/>
              </a:buClr>
              <a:buSzPts val="1400"/>
              <a:buChar char="■"/>
              <a:defRPr>
                <a:solidFill>
                  <a:srgbClr val="00BCDE"/>
                </a:solidFill>
              </a:defRPr>
            </a:lvl6pPr>
            <a:lvl7pPr indent="-317500" lvl="6" marL="3200400" rtl="0">
              <a:lnSpc>
                <a:spcPct val="115000"/>
              </a:lnSpc>
              <a:spcBef>
                <a:spcPts val="0"/>
              </a:spcBef>
              <a:spcAft>
                <a:spcPts val="0"/>
              </a:spcAft>
              <a:buClr>
                <a:srgbClr val="00BCDE"/>
              </a:buClr>
              <a:buSzPts val="1400"/>
              <a:buChar char="●"/>
              <a:defRPr>
                <a:solidFill>
                  <a:srgbClr val="00BCDE"/>
                </a:solidFill>
              </a:defRPr>
            </a:lvl7pPr>
            <a:lvl8pPr indent="-317500" lvl="7" marL="3657600" rtl="0">
              <a:lnSpc>
                <a:spcPct val="115000"/>
              </a:lnSpc>
              <a:spcBef>
                <a:spcPts val="0"/>
              </a:spcBef>
              <a:spcAft>
                <a:spcPts val="0"/>
              </a:spcAft>
              <a:buClr>
                <a:srgbClr val="00BCDE"/>
              </a:buClr>
              <a:buSzPts val="1400"/>
              <a:buChar char="○"/>
              <a:defRPr>
                <a:solidFill>
                  <a:srgbClr val="00BCDE"/>
                </a:solidFill>
              </a:defRPr>
            </a:lvl8pPr>
            <a:lvl9pPr indent="-317500" lvl="8" marL="4114800" rtl="0">
              <a:lnSpc>
                <a:spcPct val="115000"/>
              </a:lnSpc>
              <a:spcBef>
                <a:spcPts val="0"/>
              </a:spcBef>
              <a:spcAft>
                <a:spcPts val="0"/>
              </a:spcAft>
              <a:buClr>
                <a:srgbClr val="00BCDE"/>
              </a:buClr>
              <a:buSzPts val="1400"/>
              <a:buChar char="■"/>
              <a:defRPr>
                <a:solidFill>
                  <a:srgbClr val="00BCDE"/>
                </a:solidFill>
              </a:defRPr>
            </a:lvl9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8" name="Google Shape;48;p10"/>
          <p:cNvSpPr txBox="1"/>
          <p:nvPr>
            <p:ph type="title"/>
          </p:nvPr>
        </p:nvSpPr>
        <p:spPr>
          <a:xfrm>
            <a:off x="2713988" y="437500"/>
            <a:ext cx="5106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pic>
        <p:nvPicPr>
          <p:cNvPr id="49" name="Google Shape;49;p10"/>
          <p:cNvPicPr preferRelativeResize="0"/>
          <p:nvPr/>
        </p:nvPicPr>
        <p:blipFill>
          <a:blip r:embed="rId2">
            <a:alphaModFix/>
          </a:blip>
          <a:stretch>
            <a:fillRect/>
          </a:stretch>
        </p:blipFill>
        <p:spPr>
          <a:xfrm>
            <a:off x="0" y="0"/>
            <a:ext cx="2352747" cy="5143500"/>
          </a:xfrm>
          <a:prstGeom prst="rect">
            <a:avLst/>
          </a:prstGeom>
          <a:noFill/>
          <a:ln>
            <a:noFill/>
          </a:ln>
        </p:spPr>
      </p:pic>
      <p:pic>
        <p:nvPicPr>
          <p:cNvPr id="50" name="Google Shape;50;p1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2.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39.gif"/><Relationship Id="rId4" Type="http://schemas.openxmlformats.org/officeDocument/2006/relationships/image" Target="../media/image4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hyperlink" Target="https://cultiv8tiv.com/products/" TargetMode="External"/><Relationship Id="rId4" Type="http://schemas.openxmlformats.org/officeDocument/2006/relationships/image" Target="../media/image35.pn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idx="1" type="subTitle"/>
          </p:nvPr>
        </p:nvSpPr>
        <p:spPr>
          <a:xfrm>
            <a:off x="962000" y="1898000"/>
            <a:ext cx="7023000" cy="210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t>Because Culture Matters</a:t>
            </a:r>
            <a:br>
              <a:rPr lang="en-GB" sz="4800"/>
            </a:br>
            <a:endParaRPr sz="4800"/>
          </a:p>
          <a:p>
            <a:pPr indent="0" lvl="0" marL="0" rtl="0" algn="ctr">
              <a:spcBef>
                <a:spcPts val="0"/>
              </a:spcBef>
              <a:spcAft>
                <a:spcPts val="0"/>
              </a:spcAft>
              <a:buNone/>
            </a:pPr>
            <a:r>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txBox="1"/>
          <p:nvPr>
            <p:ph type="title"/>
          </p:nvPr>
        </p:nvSpPr>
        <p:spPr>
          <a:xfrm>
            <a:off x="272625" y="288375"/>
            <a:ext cx="76137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89" name="Google Shape;289;p48"/>
          <p:cNvSpPr txBox="1"/>
          <p:nvPr>
            <p:ph idx="1" type="body"/>
          </p:nvPr>
        </p:nvSpPr>
        <p:spPr>
          <a:xfrm>
            <a:off x="272625" y="1209425"/>
            <a:ext cx="7830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0" name="Google Shape;290;p48"/>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91" name="Google Shape;291;p48"/>
          <p:cNvGrpSpPr/>
          <p:nvPr/>
        </p:nvGrpSpPr>
        <p:grpSpPr>
          <a:xfrm>
            <a:off x="-321313" y="2433337"/>
            <a:ext cx="9311256" cy="1788496"/>
            <a:chOff x="-321313" y="2433337"/>
            <a:chExt cx="9311256" cy="1788496"/>
          </a:xfrm>
        </p:grpSpPr>
        <p:pic>
          <p:nvPicPr>
            <p:cNvPr id="292" name="Google Shape;292;p48"/>
            <p:cNvPicPr preferRelativeResize="0"/>
            <p:nvPr/>
          </p:nvPicPr>
          <p:blipFill>
            <a:blip r:embed="rId4">
              <a:alphaModFix/>
            </a:blip>
            <a:stretch>
              <a:fillRect/>
            </a:stretch>
          </p:blipFill>
          <p:spPr>
            <a:xfrm>
              <a:off x="-321313" y="2433337"/>
              <a:ext cx="9143999" cy="1788496"/>
            </a:xfrm>
            <a:prstGeom prst="rect">
              <a:avLst/>
            </a:prstGeom>
            <a:noFill/>
            <a:ln>
              <a:noFill/>
            </a:ln>
          </p:spPr>
        </p:pic>
        <p:sp>
          <p:nvSpPr>
            <p:cNvPr id="293" name="Google Shape;293;p48"/>
            <p:cNvSpPr txBox="1"/>
            <p:nvPr/>
          </p:nvSpPr>
          <p:spPr>
            <a:xfrm>
              <a:off x="154044" y="2961335"/>
              <a:ext cx="88359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2300">
                  <a:solidFill>
                    <a:schemeClr val="dk1"/>
                  </a:solidFill>
                  <a:latin typeface="Times New Roman"/>
                  <a:ea typeface="Times New Roman"/>
                  <a:cs typeface="Times New Roman"/>
                  <a:sym typeface="Times New Roman"/>
                </a:rPr>
                <a:t>ACAS- 12.5% INCREASE IN DISPUTES TO 117,000 (24/25)</a:t>
              </a:r>
              <a:endParaRPr b="1" sz="2300">
                <a:solidFill>
                  <a:schemeClr val="dk1"/>
                </a:solidFill>
                <a:latin typeface="Times New Roman"/>
                <a:ea typeface="Times New Roman"/>
                <a:cs typeface="Times New Roman"/>
                <a:sym typeface="Times New Roman"/>
              </a:endParaRPr>
            </a:p>
          </p:txBody>
        </p:sp>
      </p:grpSp>
      <p:grpSp>
        <p:nvGrpSpPr>
          <p:cNvPr id="294" name="Google Shape;294;p48"/>
          <p:cNvGrpSpPr/>
          <p:nvPr/>
        </p:nvGrpSpPr>
        <p:grpSpPr>
          <a:xfrm>
            <a:off x="2546500" y="897245"/>
            <a:ext cx="6448869" cy="2404150"/>
            <a:chOff x="2546500" y="897245"/>
            <a:chExt cx="6448869" cy="2404150"/>
          </a:xfrm>
        </p:grpSpPr>
        <p:pic>
          <p:nvPicPr>
            <p:cNvPr id="295" name="Google Shape;295;p48"/>
            <p:cNvPicPr preferRelativeResize="0"/>
            <p:nvPr/>
          </p:nvPicPr>
          <p:blipFill>
            <a:blip r:embed="rId5">
              <a:alphaModFix/>
            </a:blip>
            <a:stretch>
              <a:fillRect/>
            </a:stretch>
          </p:blipFill>
          <p:spPr>
            <a:xfrm>
              <a:off x="2546500" y="897245"/>
              <a:ext cx="6448869" cy="2404150"/>
            </a:xfrm>
            <a:prstGeom prst="rect">
              <a:avLst/>
            </a:prstGeom>
            <a:noFill/>
            <a:ln>
              <a:noFill/>
            </a:ln>
          </p:spPr>
        </p:pic>
        <p:sp>
          <p:nvSpPr>
            <p:cNvPr id="296" name="Google Shape;296;p48"/>
            <p:cNvSpPr txBox="1"/>
            <p:nvPr/>
          </p:nvSpPr>
          <p:spPr>
            <a:xfrm>
              <a:off x="2954662" y="1658866"/>
              <a:ext cx="55419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2000">
                  <a:solidFill>
                    <a:schemeClr val="dk1"/>
                  </a:solidFill>
                  <a:latin typeface="Times New Roman"/>
                  <a:ea typeface="Times New Roman"/>
                  <a:cs typeface="Times New Roman"/>
                  <a:sym typeface="Times New Roman"/>
                </a:rPr>
                <a:t>GEN Z REWARD HEALTHY CULTURE WITH LOYALTY, ADVOCACY AND INNOVATION</a:t>
              </a:r>
              <a:endParaRPr b="1" sz="2000">
                <a:solidFill>
                  <a:schemeClr val="dk1"/>
                </a:solidFill>
                <a:latin typeface="Times New Roman"/>
                <a:ea typeface="Times New Roman"/>
                <a:cs typeface="Times New Roman"/>
                <a:sym typeface="Times New Roman"/>
              </a:endParaRPr>
            </a:p>
          </p:txBody>
        </p:sp>
      </p:grpSp>
      <p:grpSp>
        <p:nvGrpSpPr>
          <p:cNvPr id="297" name="Google Shape;297;p48"/>
          <p:cNvGrpSpPr/>
          <p:nvPr/>
        </p:nvGrpSpPr>
        <p:grpSpPr>
          <a:xfrm>
            <a:off x="-22131" y="91228"/>
            <a:ext cx="2413767" cy="2404150"/>
            <a:chOff x="-22131" y="91228"/>
            <a:chExt cx="2413767" cy="2404150"/>
          </a:xfrm>
        </p:grpSpPr>
        <p:pic>
          <p:nvPicPr>
            <p:cNvPr id="298" name="Google Shape;298;p48"/>
            <p:cNvPicPr preferRelativeResize="0"/>
            <p:nvPr/>
          </p:nvPicPr>
          <p:blipFill>
            <a:blip r:embed="rId6">
              <a:alphaModFix/>
            </a:blip>
            <a:stretch>
              <a:fillRect/>
            </a:stretch>
          </p:blipFill>
          <p:spPr>
            <a:xfrm>
              <a:off x="-22131" y="91228"/>
              <a:ext cx="2413767" cy="2404150"/>
            </a:xfrm>
            <a:prstGeom prst="rect">
              <a:avLst/>
            </a:prstGeom>
            <a:noFill/>
            <a:ln>
              <a:noFill/>
            </a:ln>
          </p:spPr>
        </p:pic>
        <p:sp>
          <p:nvSpPr>
            <p:cNvPr id="299" name="Google Shape;299;p48"/>
            <p:cNvSpPr txBox="1"/>
            <p:nvPr/>
          </p:nvSpPr>
          <p:spPr>
            <a:xfrm rot="1052389">
              <a:off x="212244" y="666700"/>
              <a:ext cx="1997886" cy="1098994"/>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dk1"/>
                  </a:solidFill>
                  <a:latin typeface="Times New Roman"/>
                  <a:ea typeface="Times New Roman"/>
                  <a:cs typeface="Times New Roman"/>
                  <a:sym typeface="Times New Roman"/>
                </a:rPr>
                <a:t>CULTURE IS </a:t>
              </a:r>
              <a:endParaRPr b="1" sz="1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GB" sz="1800">
                  <a:solidFill>
                    <a:schemeClr val="dk1"/>
                  </a:solidFill>
                  <a:latin typeface="Times New Roman"/>
                  <a:ea typeface="Times New Roman"/>
                  <a:cs typeface="Times New Roman"/>
                  <a:sym typeface="Times New Roman"/>
                </a:rPr>
                <a:t>AS IMPORTANT </a:t>
              </a:r>
              <a:endParaRPr b="1" sz="1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GB" sz="1800">
                  <a:solidFill>
                    <a:schemeClr val="dk1"/>
                  </a:solidFill>
                  <a:latin typeface="Times New Roman"/>
                  <a:ea typeface="Times New Roman"/>
                  <a:cs typeface="Times New Roman"/>
                  <a:sym typeface="Times New Roman"/>
                </a:rPr>
                <a:t>AS SALARY</a:t>
              </a:r>
              <a:endParaRPr b="1" sz="1800">
                <a:solidFill>
                  <a:schemeClr val="dk1"/>
                </a:solidFill>
                <a:latin typeface="Times New Roman"/>
                <a:ea typeface="Times New Roman"/>
                <a:cs typeface="Times New Roman"/>
                <a:sym typeface="Times New Roman"/>
              </a:endParaRPr>
            </a:p>
          </p:txBody>
        </p:sp>
      </p:grpSp>
      <p:grpSp>
        <p:nvGrpSpPr>
          <p:cNvPr id="300" name="Google Shape;300;p48"/>
          <p:cNvGrpSpPr/>
          <p:nvPr/>
        </p:nvGrpSpPr>
        <p:grpSpPr>
          <a:xfrm>
            <a:off x="6129924" y="3672375"/>
            <a:ext cx="3144000" cy="1984650"/>
            <a:chOff x="6129924" y="3672375"/>
            <a:chExt cx="3144000" cy="1984650"/>
          </a:xfrm>
        </p:grpSpPr>
        <p:pic>
          <p:nvPicPr>
            <p:cNvPr id="301" name="Google Shape;301;p48"/>
            <p:cNvPicPr preferRelativeResize="0"/>
            <p:nvPr/>
          </p:nvPicPr>
          <p:blipFill>
            <a:blip r:embed="rId6">
              <a:alphaModFix/>
            </a:blip>
            <a:stretch>
              <a:fillRect/>
            </a:stretch>
          </p:blipFill>
          <p:spPr>
            <a:xfrm rot="-852510">
              <a:off x="6246173" y="4009652"/>
              <a:ext cx="2911503" cy="1310094"/>
            </a:xfrm>
            <a:prstGeom prst="rect">
              <a:avLst/>
            </a:prstGeom>
            <a:noFill/>
            <a:ln>
              <a:noFill/>
            </a:ln>
          </p:spPr>
        </p:pic>
        <p:sp>
          <p:nvSpPr>
            <p:cNvPr id="302" name="Google Shape;302;p48"/>
            <p:cNvSpPr txBox="1"/>
            <p:nvPr/>
          </p:nvSpPr>
          <p:spPr>
            <a:xfrm>
              <a:off x="6603753" y="4260489"/>
              <a:ext cx="2365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dk1"/>
                  </a:solidFill>
                  <a:latin typeface="Times New Roman"/>
                  <a:ea typeface="Times New Roman"/>
                  <a:cs typeface="Times New Roman"/>
                  <a:sym typeface="Times New Roman"/>
                </a:rPr>
                <a:t>COST OF DISPUTES               </a:t>
              </a:r>
              <a:endParaRPr b="1"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GB" sz="1600">
                  <a:solidFill>
                    <a:schemeClr val="dk1"/>
                  </a:solidFill>
                  <a:latin typeface="Times New Roman"/>
                  <a:ea typeface="Times New Roman"/>
                  <a:cs typeface="Times New Roman"/>
                  <a:sym typeface="Times New Roman"/>
                </a:rPr>
                <a:t>          £28 BILLION</a:t>
              </a:r>
              <a:endParaRPr b="1" sz="1600">
                <a:solidFill>
                  <a:schemeClr val="dk1"/>
                </a:solidFill>
                <a:latin typeface="Times New Roman"/>
                <a:ea typeface="Times New Roman"/>
                <a:cs typeface="Times New Roman"/>
                <a:sym typeface="Times New Roman"/>
              </a:endParaRPr>
            </a:p>
          </p:txBody>
        </p:sp>
      </p:grpSp>
      <p:grpSp>
        <p:nvGrpSpPr>
          <p:cNvPr id="303" name="Google Shape;303;p48"/>
          <p:cNvGrpSpPr/>
          <p:nvPr/>
        </p:nvGrpSpPr>
        <p:grpSpPr>
          <a:xfrm>
            <a:off x="2954650" y="0"/>
            <a:ext cx="6119050" cy="984200"/>
            <a:chOff x="2954650" y="0"/>
            <a:chExt cx="6119050" cy="984200"/>
          </a:xfrm>
        </p:grpSpPr>
        <p:pic>
          <p:nvPicPr>
            <p:cNvPr id="304" name="Google Shape;304;p48"/>
            <p:cNvPicPr preferRelativeResize="0"/>
            <p:nvPr/>
          </p:nvPicPr>
          <p:blipFill>
            <a:blip r:embed="rId7">
              <a:alphaModFix/>
            </a:blip>
            <a:stretch>
              <a:fillRect/>
            </a:stretch>
          </p:blipFill>
          <p:spPr>
            <a:xfrm>
              <a:off x="2954650" y="0"/>
              <a:ext cx="6119050" cy="984200"/>
            </a:xfrm>
            <a:prstGeom prst="rect">
              <a:avLst/>
            </a:prstGeom>
            <a:noFill/>
            <a:ln>
              <a:noFill/>
            </a:ln>
          </p:spPr>
        </p:pic>
        <p:sp>
          <p:nvSpPr>
            <p:cNvPr id="305" name="Google Shape;305;p48"/>
            <p:cNvSpPr txBox="1"/>
            <p:nvPr/>
          </p:nvSpPr>
          <p:spPr>
            <a:xfrm>
              <a:off x="3599132" y="97538"/>
              <a:ext cx="48204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chemeClr val="dk1"/>
                  </a:solidFill>
                  <a:latin typeface="Times New Roman"/>
                  <a:ea typeface="Times New Roman"/>
                  <a:cs typeface="Times New Roman"/>
                  <a:sym typeface="Times New Roman"/>
                </a:rPr>
                <a:t>2/3 GEN Z WON’T APPLY FOR ROLES IF VALUES DON’T ALIGN</a:t>
              </a:r>
              <a:endParaRPr b="1" sz="1800">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246375" y="367750"/>
            <a:ext cx="7613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4200">
                <a:solidFill>
                  <a:srgbClr val="00E9A9"/>
                </a:solidFill>
              </a:rPr>
              <a:t>What </a:t>
            </a:r>
            <a:r>
              <a:rPr b="1" lang="en-GB" sz="4200">
                <a:solidFill>
                  <a:srgbClr val="00E9A9"/>
                </a:solidFill>
              </a:rPr>
              <a:t>influences</a:t>
            </a:r>
            <a:r>
              <a:rPr b="1" lang="en-GB" sz="4200">
                <a:solidFill>
                  <a:srgbClr val="00E9A9"/>
                </a:solidFill>
              </a:rPr>
              <a:t> Culture?</a:t>
            </a:r>
            <a:endParaRPr b="1" sz="4200">
              <a:solidFill>
                <a:srgbClr val="00E9A9"/>
              </a:solidFill>
            </a:endParaRPr>
          </a:p>
        </p:txBody>
      </p:sp>
      <p:sp>
        <p:nvSpPr>
          <p:cNvPr id="311" name="Google Shape;311;p49"/>
          <p:cNvSpPr txBox="1"/>
          <p:nvPr/>
        </p:nvSpPr>
        <p:spPr>
          <a:xfrm>
            <a:off x="457450" y="1380475"/>
            <a:ext cx="3848100" cy="25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12" name="Google Shape;312;p4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13" name="Google Shape;313;p49" title="1.png"/>
          <p:cNvPicPr preferRelativeResize="0"/>
          <p:nvPr/>
        </p:nvPicPr>
        <p:blipFill>
          <a:blip r:embed="rId3">
            <a:alphaModFix/>
          </a:blip>
          <a:stretch>
            <a:fillRect/>
          </a:stretch>
        </p:blipFill>
        <p:spPr>
          <a:xfrm>
            <a:off x="53122" y="1157500"/>
            <a:ext cx="1709199" cy="1709199"/>
          </a:xfrm>
          <a:prstGeom prst="rect">
            <a:avLst/>
          </a:prstGeom>
          <a:noFill/>
          <a:ln>
            <a:noFill/>
          </a:ln>
        </p:spPr>
      </p:pic>
      <p:pic>
        <p:nvPicPr>
          <p:cNvPr id="314" name="Google Shape;314;p49" title="2.png"/>
          <p:cNvPicPr preferRelativeResize="0"/>
          <p:nvPr/>
        </p:nvPicPr>
        <p:blipFill>
          <a:blip r:embed="rId4">
            <a:alphaModFix/>
          </a:blip>
          <a:stretch>
            <a:fillRect/>
          </a:stretch>
        </p:blipFill>
        <p:spPr>
          <a:xfrm>
            <a:off x="1806919" y="1573747"/>
            <a:ext cx="1709199" cy="1709199"/>
          </a:xfrm>
          <a:prstGeom prst="rect">
            <a:avLst/>
          </a:prstGeom>
          <a:noFill/>
          <a:ln>
            <a:noFill/>
          </a:ln>
        </p:spPr>
      </p:pic>
      <p:pic>
        <p:nvPicPr>
          <p:cNvPr id="315" name="Google Shape;315;p49" title="A Purposeful Community (2).png"/>
          <p:cNvPicPr preferRelativeResize="0"/>
          <p:nvPr/>
        </p:nvPicPr>
        <p:blipFill>
          <a:blip r:embed="rId5">
            <a:alphaModFix/>
          </a:blip>
          <a:stretch>
            <a:fillRect/>
          </a:stretch>
        </p:blipFill>
        <p:spPr>
          <a:xfrm>
            <a:off x="3560716" y="2021732"/>
            <a:ext cx="1709199" cy="1709199"/>
          </a:xfrm>
          <a:prstGeom prst="rect">
            <a:avLst/>
          </a:prstGeom>
          <a:noFill/>
          <a:ln>
            <a:noFill/>
          </a:ln>
        </p:spPr>
      </p:pic>
      <p:pic>
        <p:nvPicPr>
          <p:cNvPr id="316" name="Google Shape;316;p49" title="4.png"/>
          <p:cNvPicPr preferRelativeResize="0"/>
          <p:nvPr/>
        </p:nvPicPr>
        <p:blipFill>
          <a:blip r:embed="rId6">
            <a:alphaModFix/>
          </a:blip>
          <a:stretch>
            <a:fillRect/>
          </a:stretch>
        </p:blipFill>
        <p:spPr>
          <a:xfrm>
            <a:off x="5333119" y="2393365"/>
            <a:ext cx="1709199" cy="1709199"/>
          </a:xfrm>
          <a:prstGeom prst="rect">
            <a:avLst/>
          </a:prstGeom>
          <a:noFill/>
          <a:ln>
            <a:noFill/>
          </a:ln>
        </p:spPr>
      </p:pic>
      <p:pic>
        <p:nvPicPr>
          <p:cNvPr id="317" name="Google Shape;317;p49" title="5.png"/>
          <p:cNvPicPr preferRelativeResize="0"/>
          <p:nvPr/>
        </p:nvPicPr>
        <p:blipFill>
          <a:blip r:embed="rId7">
            <a:alphaModFix/>
          </a:blip>
          <a:stretch>
            <a:fillRect/>
          </a:stretch>
        </p:blipFill>
        <p:spPr>
          <a:xfrm>
            <a:off x="7105525" y="2646090"/>
            <a:ext cx="1709199" cy="17091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600"/>
                                        <p:tgtEl>
                                          <p:spTgt spid="313"/>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600"/>
                                        <p:tgtEl>
                                          <p:spTgt spid="314"/>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600"/>
                                        <p:tgtEl>
                                          <p:spTgt spid="315"/>
                                        </p:tgtEl>
                                      </p:cBhvr>
                                    </p:animEffect>
                                  </p:childTnLst>
                                </p:cTn>
                              </p:par>
                            </p:childTnLst>
                          </p:cTn>
                        </p:par>
                        <p:par>
                          <p:cTn fill="hold">
                            <p:stCondLst>
                              <p:cond delay="4800"/>
                            </p:stCondLst>
                            <p:childTnLst>
                              <p:par>
                                <p:cTn fill="hold" nodeType="after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600"/>
                                        <p:tgtEl>
                                          <p:spTgt spid="316"/>
                                        </p:tgtEl>
                                      </p:cBhvr>
                                    </p:animEffect>
                                  </p:childTnLst>
                                </p:cTn>
                              </p:par>
                            </p:childTnLst>
                          </p:cTn>
                        </p:par>
                        <p:par>
                          <p:cTn fill="hold">
                            <p:stCondLst>
                              <p:cond delay="6400"/>
                            </p:stCondLst>
                            <p:childTnLst>
                              <p:par>
                                <p:cTn fill="hold" nodeType="after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6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0"/>
          <p:cNvSpPr txBox="1"/>
          <p:nvPr>
            <p:ph type="title"/>
          </p:nvPr>
        </p:nvSpPr>
        <p:spPr>
          <a:xfrm>
            <a:off x="326700" y="254975"/>
            <a:ext cx="7439700" cy="28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GB" sz="4200">
                <a:solidFill>
                  <a:srgbClr val="00BCDE"/>
                </a:solidFill>
              </a:rPr>
              <a:t>Is there a role for AI?</a:t>
            </a:r>
            <a:endParaRPr b="1" sz="4200">
              <a:solidFill>
                <a:srgbClr val="00BCDE"/>
              </a:solidFill>
            </a:endParaRPr>
          </a:p>
          <a:p>
            <a:pPr indent="0" lvl="0" marL="0" rtl="0" algn="l">
              <a:spcBef>
                <a:spcPts val="0"/>
              </a:spcBef>
              <a:spcAft>
                <a:spcPts val="0"/>
              </a:spcAft>
              <a:buClr>
                <a:schemeClr val="dk1"/>
              </a:buClr>
              <a:buSzPts val="990"/>
              <a:buFont typeface="Arial"/>
              <a:buNone/>
            </a:pPr>
            <a:r>
              <a:t/>
            </a:r>
            <a:endParaRPr sz="2950"/>
          </a:p>
          <a:p>
            <a:pPr indent="0" lvl="0" marL="0" rtl="0" algn="l">
              <a:spcBef>
                <a:spcPts val="0"/>
              </a:spcBef>
              <a:spcAft>
                <a:spcPts val="0"/>
              </a:spcAft>
              <a:buSzPts val="990"/>
              <a:buNone/>
            </a:pPr>
            <a:r>
              <a:t/>
            </a:r>
            <a:endParaRPr sz="2950"/>
          </a:p>
        </p:txBody>
      </p:sp>
      <p:grpSp>
        <p:nvGrpSpPr>
          <p:cNvPr id="323" name="Google Shape;323;p50"/>
          <p:cNvGrpSpPr/>
          <p:nvPr/>
        </p:nvGrpSpPr>
        <p:grpSpPr>
          <a:xfrm>
            <a:off x="4572000" y="1255300"/>
            <a:ext cx="2887200" cy="2808000"/>
            <a:chOff x="4572000" y="1255300"/>
            <a:chExt cx="2887200" cy="2808000"/>
          </a:xfrm>
        </p:grpSpPr>
        <p:sp>
          <p:nvSpPr>
            <p:cNvPr id="324" name="Google Shape;324;p50"/>
            <p:cNvSpPr/>
            <p:nvPr/>
          </p:nvSpPr>
          <p:spPr>
            <a:xfrm>
              <a:off x="4572000" y="1255300"/>
              <a:ext cx="2887200" cy="2808000"/>
            </a:xfrm>
            <a:prstGeom prst="roundRect">
              <a:avLst>
                <a:gd fmla="val 16667" name="adj"/>
              </a:avLst>
            </a:prstGeom>
            <a:solidFill>
              <a:srgbClr val="404040"/>
            </a:solid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300"/>
            </a:p>
          </p:txBody>
        </p:sp>
        <p:sp>
          <p:nvSpPr>
            <p:cNvPr id="325" name="Google Shape;325;p50"/>
            <p:cNvSpPr txBox="1"/>
            <p:nvPr/>
          </p:nvSpPr>
          <p:spPr>
            <a:xfrm>
              <a:off x="4692150" y="1951800"/>
              <a:ext cx="2646900" cy="12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0">
                  <a:solidFill>
                    <a:schemeClr val="lt1"/>
                  </a:solidFill>
                </a:rPr>
                <a:t>Yes 🙌</a:t>
              </a:r>
              <a:endParaRPr b="1" sz="6000">
                <a:solidFill>
                  <a:schemeClr val="lt1"/>
                </a:solidFill>
              </a:endParaRPr>
            </a:p>
          </p:txBody>
        </p:sp>
      </p:grpSp>
      <p:sp>
        <p:nvSpPr>
          <p:cNvPr id="326" name="Google Shape;326;p50"/>
          <p:cNvSpPr txBox="1"/>
          <p:nvPr>
            <p:ph type="title"/>
          </p:nvPr>
        </p:nvSpPr>
        <p:spPr>
          <a:xfrm>
            <a:off x="326700" y="1173225"/>
            <a:ext cx="4040700" cy="3477300"/>
          </a:xfrm>
          <a:prstGeom prst="rect">
            <a:avLst/>
          </a:prstGeom>
        </p:spPr>
        <p:txBody>
          <a:bodyPr anchorCtr="0" anchor="t" bIns="91425" lIns="91425" spcFirstLastPara="1" rIns="91425" wrap="square" tIns="91425">
            <a:noAutofit/>
          </a:bodyPr>
          <a:lstStyle/>
          <a:p>
            <a:pPr indent="-415925" lvl="0" marL="457200" rtl="0" algn="l">
              <a:spcBef>
                <a:spcPts val="0"/>
              </a:spcBef>
              <a:spcAft>
                <a:spcPts val="0"/>
              </a:spcAft>
              <a:buSzPts val="2950"/>
              <a:buChar char="●"/>
            </a:pPr>
            <a:r>
              <a:rPr lang="en-GB" sz="2950"/>
              <a:t>Blend Quantitative </a:t>
            </a:r>
            <a:r>
              <a:rPr lang="en-GB" sz="2950" u="sng"/>
              <a:t>and</a:t>
            </a:r>
            <a:r>
              <a:rPr lang="en-GB" sz="2950"/>
              <a:t> Qualitative</a:t>
            </a:r>
            <a:endParaRPr sz="2950"/>
          </a:p>
          <a:p>
            <a:pPr indent="-415925" lvl="0" marL="457200" rtl="0" algn="l">
              <a:spcBef>
                <a:spcPts val="0"/>
              </a:spcBef>
              <a:spcAft>
                <a:spcPts val="0"/>
              </a:spcAft>
              <a:buSzPts val="2950"/>
              <a:buChar char="●"/>
            </a:pPr>
            <a:r>
              <a:rPr lang="en-GB" sz="2950"/>
              <a:t>Analyse Big Data, </a:t>
            </a:r>
            <a:r>
              <a:rPr lang="en-GB" sz="2950" u="sng"/>
              <a:t>quickly</a:t>
            </a:r>
            <a:r>
              <a:rPr lang="en-GB" sz="2950"/>
              <a:t>! </a:t>
            </a:r>
            <a:endParaRPr sz="2950"/>
          </a:p>
          <a:p>
            <a:pPr indent="-415925" lvl="0" marL="457200" rtl="0" algn="l">
              <a:spcBef>
                <a:spcPts val="0"/>
              </a:spcBef>
              <a:spcAft>
                <a:spcPts val="0"/>
              </a:spcAft>
              <a:buSzPts val="2950"/>
              <a:buChar char="●"/>
            </a:pPr>
            <a:r>
              <a:rPr lang="en-GB" sz="2950"/>
              <a:t>Summarise</a:t>
            </a:r>
            <a:endParaRPr sz="2950"/>
          </a:p>
          <a:p>
            <a:pPr indent="-415925" lvl="0" marL="457200" rtl="0" algn="l">
              <a:spcBef>
                <a:spcPts val="0"/>
              </a:spcBef>
              <a:spcAft>
                <a:spcPts val="0"/>
              </a:spcAft>
              <a:buSzPts val="2950"/>
              <a:buChar char="●"/>
            </a:pPr>
            <a:r>
              <a:rPr lang="en-GB" sz="2950"/>
              <a:t>Anonymise</a:t>
            </a:r>
            <a:endParaRPr sz="2950"/>
          </a:p>
          <a:p>
            <a:pPr indent="-415925" lvl="0" marL="457200" rtl="0" algn="l">
              <a:spcBef>
                <a:spcPts val="0"/>
              </a:spcBef>
              <a:spcAft>
                <a:spcPts val="0"/>
              </a:spcAft>
              <a:buSzPts val="2950"/>
              <a:buChar char="●"/>
            </a:pPr>
            <a:r>
              <a:rPr lang="en-GB" sz="2950"/>
              <a:t>Build a report</a:t>
            </a:r>
            <a:endParaRPr sz="2950"/>
          </a:p>
          <a:p>
            <a:pPr indent="0" lvl="0" marL="0" rtl="0" algn="l">
              <a:spcBef>
                <a:spcPts val="0"/>
              </a:spcBef>
              <a:spcAft>
                <a:spcPts val="0"/>
              </a:spcAft>
              <a:buSzPts val="990"/>
              <a:buNone/>
            </a:pPr>
            <a:r>
              <a:t/>
            </a:r>
            <a:endParaRPr sz="295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1000"/>
                                        <p:tgtEl>
                                          <p:spTgt spid="3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1000"/>
                                        <p:tgtEl>
                                          <p:spTgt spid="3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2" st="2"/>
                                            </p:txEl>
                                          </p:spTgt>
                                        </p:tgtEl>
                                        <p:attrNameLst>
                                          <p:attrName>style.visibility</p:attrName>
                                        </p:attrNameLst>
                                      </p:cBhvr>
                                      <p:to>
                                        <p:strVal val="visible"/>
                                      </p:to>
                                    </p:set>
                                    <p:animEffect filter="fade" transition="in">
                                      <p:cBhvr>
                                        <p:cTn dur="1000"/>
                                        <p:tgtEl>
                                          <p:spTgt spid="3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3" st="3"/>
                                            </p:txEl>
                                          </p:spTgt>
                                        </p:tgtEl>
                                        <p:attrNameLst>
                                          <p:attrName>style.visibility</p:attrName>
                                        </p:attrNameLst>
                                      </p:cBhvr>
                                      <p:to>
                                        <p:strVal val="visible"/>
                                      </p:to>
                                    </p:set>
                                    <p:animEffect filter="fade" transition="in">
                                      <p:cBhvr>
                                        <p:cTn dur="1000"/>
                                        <p:tgtEl>
                                          <p:spTgt spid="3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4" st="4"/>
                                            </p:txEl>
                                          </p:spTgt>
                                        </p:tgtEl>
                                        <p:attrNameLst>
                                          <p:attrName>style.visibility</p:attrName>
                                        </p:attrNameLst>
                                      </p:cBhvr>
                                      <p:to>
                                        <p:strVal val="visible"/>
                                      </p:to>
                                    </p:set>
                                    <p:animEffect filter="fade" transition="in">
                                      <p:cBhvr>
                                        <p:cTn dur="1000"/>
                                        <p:tgtEl>
                                          <p:spTgt spid="3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5" st="5"/>
                                            </p:txEl>
                                          </p:spTgt>
                                        </p:tgtEl>
                                        <p:attrNameLst>
                                          <p:attrName>style.visibility</p:attrName>
                                        </p:attrNameLst>
                                      </p:cBhvr>
                                      <p:to>
                                        <p:strVal val="visible"/>
                                      </p:to>
                                    </p:set>
                                    <p:animEffect filter="fade" transition="in">
                                      <p:cBhvr>
                                        <p:cTn dur="1000"/>
                                        <p:tgtEl>
                                          <p:spTgt spid="32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1"/>
          <p:cNvSpPr txBox="1"/>
          <p:nvPr>
            <p:ph type="title"/>
          </p:nvPr>
        </p:nvSpPr>
        <p:spPr>
          <a:xfrm>
            <a:off x="326700" y="254975"/>
            <a:ext cx="7487700" cy="28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GB" sz="2950"/>
              <a:t>We use anonymous assessment and AI to help organisations to understand the workplace culture they have so they can build the culture they want…</a:t>
            </a:r>
            <a:endParaRPr sz="2950"/>
          </a:p>
          <a:p>
            <a:pPr indent="0" lvl="0" marL="0" rtl="0" algn="l">
              <a:spcBef>
                <a:spcPts val="0"/>
              </a:spcBef>
              <a:spcAft>
                <a:spcPts val="0"/>
              </a:spcAft>
              <a:buSzPts val="990"/>
              <a:buNone/>
            </a:pPr>
            <a:r>
              <a:t/>
            </a:r>
            <a:endParaRPr sz="2950"/>
          </a:p>
        </p:txBody>
      </p:sp>
      <p:pic>
        <p:nvPicPr>
          <p:cNvPr id="332" name="Google Shape;332;p51" title="CleanShot 2025-03-17 at 11.22.49.gif"/>
          <p:cNvPicPr preferRelativeResize="0"/>
          <p:nvPr/>
        </p:nvPicPr>
        <p:blipFill>
          <a:blip r:embed="rId3">
            <a:alphaModFix/>
          </a:blip>
          <a:stretch>
            <a:fillRect/>
          </a:stretch>
        </p:blipFill>
        <p:spPr>
          <a:xfrm>
            <a:off x="226075" y="3212612"/>
            <a:ext cx="4276300" cy="1662400"/>
          </a:xfrm>
          <a:prstGeom prst="rect">
            <a:avLst/>
          </a:prstGeom>
          <a:noFill/>
          <a:ln>
            <a:noFill/>
          </a:ln>
        </p:spPr>
      </p:pic>
      <p:pic>
        <p:nvPicPr>
          <p:cNvPr id="333" name="Google Shape;333;p51"/>
          <p:cNvPicPr preferRelativeResize="0"/>
          <p:nvPr/>
        </p:nvPicPr>
        <p:blipFill>
          <a:blip r:embed="rId4">
            <a:alphaModFix/>
          </a:blip>
          <a:stretch>
            <a:fillRect/>
          </a:stretch>
        </p:blipFill>
        <p:spPr>
          <a:xfrm>
            <a:off x="5096900" y="2647200"/>
            <a:ext cx="3870150" cy="2365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2"/>
          <p:cNvSpPr txBox="1"/>
          <p:nvPr>
            <p:ph idx="1" type="body"/>
          </p:nvPr>
        </p:nvSpPr>
        <p:spPr>
          <a:xfrm>
            <a:off x="272625" y="834550"/>
            <a:ext cx="4631400" cy="4072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300">
                <a:solidFill>
                  <a:schemeClr val="dk1"/>
                </a:solidFill>
              </a:rPr>
              <a:t>We offer four levels of assessment, depending on the level of insight you need and the size or focus of the organisation. </a:t>
            </a:r>
            <a:endParaRPr sz="1300">
              <a:solidFill>
                <a:schemeClr val="dk1"/>
              </a:solidFill>
            </a:endParaRPr>
          </a:p>
          <a:p>
            <a:pPr indent="0" lvl="0" marL="0" rtl="0" algn="l">
              <a:lnSpc>
                <a:spcPct val="150000"/>
              </a:lnSpc>
              <a:spcBef>
                <a:spcPts val="0"/>
              </a:spcBef>
              <a:spcAft>
                <a:spcPts val="0"/>
              </a:spcAft>
              <a:buNone/>
            </a:pPr>
            <a:r>
              <a:t/>
            </a:r>
            <a:endParaRPr sz="1300">
              <a:solidFill>
                <a:schemeClr val="dk1"/>
              </a:solidFill>
            </a:endParaRPr>
          </a:p>
          <a:p>
            <a:pPr indent="0" lvl="0" marL="0" rtl="0" algn="l">
              <a:lnSpc>
                <a:spcPct val="150000"/>
              </a:lnSpc>
              <a:spcBef>
                <a:spcPts val="0"/>
              </a:spcBef>
              <a:spcAft>
                <a:spcPts val="0"/>
              </a:spcAft>
              <a:buNone/>
            </a:pPr>
            <a:r>
              <a:rPr lang="en-GB" sz="1300">
                <a:solidFill>
                  <a:schemeClr val="dk1"/>
                </a:solidFill>
              </a:rPr>
              <a:t>Every product receives a Culture Pulse Score, is powered by our proprietary AI module and has the option to anonymously analyse by team or department. </a:t>
            </a:r>
            <a:endParaRPr sz="1300">
              <a:solidFill>
                <a:schemeClr val="dk1"/>
              </a:solidFill>
              <a:highlight>
                <a:schemeClr val="lt1"/>
              </a:highlight>
            </a:endParaRPr>
          </a:p>
          <a:p>
            <a:pPr indent="0" lvl="0" marL="0" rtl="0" algn="l">
              <a:spcBef>
                <a:spcPts val="0"/>
              </a:spcBef>
              <a:spcAft>
                <a:spcPts val="0"/>
              </a:spcAft>
              <a:buNone/>
            </a:pPr>
            <a:r>
              <a:t/>
            </a:r>
            <a:endParaRPr sz="1300">
              <a:solidFill>
                <a:schemeClr val="dk1"/>
              </a:solidFill>
              <a:highlight>
                <a:schemeClr val="lt1"/>
              </a:highlight>
            </a:endParaRPr>
          </a:p>
          <a:p>
            <a:pPr indent="0" lvl="0" marL="0" rtl="0" algn="l">
              <a:lnSpc>
                <a:spcPct val="150000"/>
              </a:lnSpc>
              <a:spcBef>
                <a:spcPts val="600"/>
              </a:spcBef>
              <a:spcAft>
                <a:spcPts val="0"/>
              </a:spcAft>
              <a:buNone/>
            </a:pPr>
            <a:r>
              <a:rPr lang="en-GB" sz="1300">
                <a:solidFill>
                  <a:schemeClr val="dk1"/>
                </a:solidFill>
              </a:rPr>
              <a:t>We have an overview on the website, which provides a high-level overview of the </a:t>
            </a:r>
            <a:r>
              <a:rPr lang="en-GB" sz="1300" u="sng">
                <a:solidFill>
                  <a:schemeClr val="hlink"/>
                </a:solidFill>
                <a:hlinkClick r:id="rId3"/>
              </a:rPr>
              <a:t>products</a:t>
            </a:r>
            <a:r>
              <a:rPr lang="en-GB" sz="1300">
                <a:solidFill>
                  <a:schemeClr val="dk1"/>
                </a:solidFill>
              </a:rPr>
              <a:t>. </a:t>
            </a:r>
            <a:br>
              <a:rPr lang="en-GB" sz="2500"/>
            </a:br>
            <a:endParaRPr sz="2500"/>
          </a:p>
          <a:p>
            <a:pPr indent="0" lvl="0" marL="0" rtl="0" algn="l">
              <a:lnSpc>
                <a:spcPct val="120000"/>
              </a:lnSpc>
              <a:spcBef>
                <a:spcPts val="600"/>
              </a:spcBef>
              <a:spcAft>
                <a:spcPts val="0"/>
              </a:spcAft>
              <a:buNone/>
            </a:pPr>
            <a:r>
              <a:t/>
            </a:r>
            <a:endParaRPr sz="1100">
              <a:solidFill>
                <a:srgbClr val="434343"/>
              </a:solidFill>
            </a:endParaRPr>
          </a:p>
        </p:txBody>
      </p:sp>
      <p:sp>
        <p:nvSpPr>
          <p:cNvPr id="339" name="Google Shape;339;p52"/>
          <p:cNvSpPr txBox="1"/>
          <p:nvPr>
            <p:ph type="title"/>
          </p:nvPr>
        </p:nvSpPr>
        <p:spPr>
          <a:xfrm>
            <a:off x="272625" y="288375"/>
            <a:ext cx="76137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Our Products</a:t>
            </a:r>
            <a:endParaRPr/>
          </a:p>
        </p:txBody>
      </p:sp>
      <p:pic>
        <p:nvPicPr>
          <p:cNvPr id="340" name="Google Shape;340;p52"/>
          <p:cNvPicPr preferRelativeResize="0"/>
          <p:nvPr/>
        </p:nvPicPr>
        <p:blipFill>
          <a:blip r:embed="rId4">
            <a:alphaModFix/>
          </a:blip>
          <a:stretch>
            <a:fillRect/>
          </a:stretch>
        </p:blipFill>
        <p:spPr>
          <a:xfrm>
            <a:off x="5017175" y="2814064"/>
            <a:ext cx="2468874" cy="2098811"/>
          </a:xfrm>
          <a:prstGeom prst="rect">
            <a:avLst/>
          </a:prstGeom>
          <a:noFill/>
          <a:ln>
            <a:noFill/>
          </a:ln>
        </p:spPr>
      </p:pic>
      <p:pic>
        <p:nvPicPr>
          <p:cNvPr id="341" name="Google Shape;341;p52" title="CleanShot 2025-10-28 at 13.31.44@2x.png"/>
          <p:cNvPicPr preferRelativeResize="0"/>
          <p:nvPr/>
        </p:nvPicPr>
        <p:blipFill>
          <a:blip r:embed="rId5">
            <a:alphaModFix/>
          </a:blip>
          <a:stretch>
            <a:fillRect/>
          </a:stretch>
        </p:blipFill>
        <p:spPr>
          <a:xfrm>
            <a:off x="5017178" y="242325"/>
            <a:ext cx="2468874" cy="2571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3"/>
          <p:cNvSpPr txBox="1"/>
          <p:nvPr>
            <p:ph idx="1" type="subTitle"/>
          </p:nvPr>
        </p:nvSpPr>
        <p:spPr>
          <a:xfrm>
            <a:off x="350550" y="2140600"/>
            <a:ext cx="8442900" cy="15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300"/>
              <a:t>Questions</a:t>
            </a:r>
            <a:endParaRPr sz="900"/>
          </a:p>
          <a:p>
            <a:pPr indent="0" lvl="0" marL="0" rtl="0" algn="ctr">
              <a:spcBef>
                <a:spcPts val="0"/>
              </a:spcBef>
              <a:spcAft>
                <a:spcPts val="0"/>
              </a:spcAft>
              <a:buNone/>
            </a:pPr>
            <a:r>
              <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