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3"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60" d="100"/>
          <a:sy n="160" d="100"/>
        </p:scale>
        <p:origin x="784"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955b2a3044_0_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955b2a3044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Intro to JAL- CEO</a:t>
            </a:r>
            <a:endParaRPr/>
          </a:p>
          <a:p>
            <a:pPr marL="0" lvl="0" indent="0" algn="l" rtl="0">
              <a:spcBef>
                <a:spcPts val="0"/>
              </a:spcBef>
              <a:spcAft>
                <a:spcPts val="0"/>
              </a:spcAft>
              <a:buNone/>
            </a:pPr>
            <a:endParaRPr/>
          </a:p>
          <a:p>
            <a:pPr marL="0" lvl="0" indent="0" algn="l" rtl="0">
              <a:spcBef>
                <a:spcPts val="0"/>
              </a:spcBef>
              <a:spcAft>
                <a:spcPts val="0"/>
              </a:spcAft>
              <a:buNone/>
            </a:pPr>
            <a:r>
              <a:rPr lang="en-GB"/>
              <a:t>Thank you for your time today. I am going to give you a short overview of what we do and how we do it, but first I am going to start with why we do it. </a:t>
            </a:r>
            <a:endParaRPr/>
          </a:p>
          <a:p>
            <a:pPr marL="0" lvl="0" indent="0" algn="l" rtl="0">
              <a:spcBef>
                <a:spcPts val="0"/>
              </a:spcBef>
              <a:spcAft>
                <a:spcPts val="0"/>
              </a:spcAft>
              <a:buNone/>
            </a:pPr>
            <a:endParaRPr/>
          </a:p>
          <a:p>
            <a:pPr marL="0" lvl="0" indent="0" algn="l" rtl="0">
              <a:spcBef>
                <a:spcPts val="0"/>
              </a:spcBef>
              <a:spcAft>
                <a:spcPts val="0"/>
              </a:spcAft>
              <a:buNone/>
            </a:pPr>
            <a:r>
              <a:rPr lang="en-GB"/>
              <a:t>I ran a tech company where we didn’t have a great culture, I saw friction between teams, inconsistent standards by members of the exec and management. I wanted to find an easy way to assess the culture and I couldn’t find a cost-effective solution so eventually I built one. </a:t>
            </a:r>
            <a:endParaRPr/>
          </a:p>
          <a:p>
            <a:pPr marL="0" lvl="0" indent="0" algn="l" rtl="0">
              <a:spcBef>
                <a:spcPts val="0"/>
              </a:spcBef>
              <a:spcAft>
                <a:spcPts val="0"/>
              </a:spcAft>
              <a:buNone/>
            </a:pPr>
            <a:r>
              <a:rPr lang="en-GB"/>
              <a:t>I engaged with academics in the employee engagement space and leadership consultants from the private sector, public sector and the military. </a:t>
            </a:r>
            <a:endParaRPr/>
          </a:p>
          <a:p>
            <a:pPr marL="0" lvl="0" indent="0" algn="l" rtl="0">
              <a:spcBef>
                <a:spcPts val="0"/>
              </a:spcBef>
              <a:spcAft>
                <a:spcPts val="0"/>
              </a:spcAft>
              <a:buNone/>
            </a:pPr>
            <a:endParaRPr/>
          </a:p>
          <a:p>
            <a:pPr marL="0" lvl="0" indent="0" algn="l" rtl="0">
              <a:spcBef>
                <a:spcPts val="0"/>
              </a:spcBef>
              <a:spcAft>
                <a:spcPts val="0"/>
              </a:spcAft>
              <a:buNone/>
            </a:pPr>
            <a:r>
              <a:rPr lang="en-GB"/>
              <a:t>CLICK</a:t>
            </a:r>
            <a:endParaRPr/>
          </a:p>
          <a:p>
            <a:pPr marL="0" lvl="0" indent="0" algn="l" rtl="0">
              <a:spcBef>
                <a:spcPts val="0"/>
              </a:spcBef>
              <a:spcAft>
                <a:spcPts val="0"/>
              </a:spcAft>
              <a:buNone/>
            </a:pPr>
            <a:endParaRPr/>
          </a:p>
          <a:p>
            <a:pPr marL="0" lvl="0" indent="0" algn="l" rtl="0">
              <a:spcBef>
                <a:spcPts val="0"/>
              </a:spcBef>
              <a:spcAft>
                <a:spcPts val="0"/>
              </a:spcAft>
              <a:buNone/>
            </a:pPr>
            <a:r>
              <a:rPr lang="en-GB"/>
              <a:t>There were a number of things that I found out along the journey…</a:t>
            </a:r>
            <a:endParaRPr/>
          </a:p>
          <a:p>
            <a:pPr marL="457200" lvl="0" indent="-298450" algn="l" rtl="0">
              <a:spcBef>
                <a:spcPts val="0"/>
              </a:spcBef>
              <a:spcAft>
                <a:spcPts val="0"/>
              </a:spcAft>
              <a:buSzPts val="1100"/>
              <a:buChar char="-"/>
            </a:pP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40a201420f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40a201420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process is pretty simple really and the timeline pretty fast. You brief employees on the why you are doing this and then from when you launch the assessment it is only 21 days until you get your report, results and analysis. It may take a little longer to create the Service Line reports covering all 9 countries, but that should only be a couple of extra days. </a:t>
            </a:r>
            <a:endParaRPr/>
          </a:p>
          <a:p>
            <a:pPr marL="0" lvl="0" indent="457200" algn="l" rtl="0">
              <a:spcBef>
                <a:spcPts val="0"/>
              </a:spcBef>
              <a:spcAft>
                <a:spcPts val="0"/>
              </a:spcAft>
              <a:buNone/>
            </a:pPr>
            <a:endParaRPr/>
          </a:p>
          <a:p>
            <a:pPr marL="0" lvl="0" indent="0" algn="l" rtl="0">
              <a:spcBef>
                <a:spcPts val="0"/>
              </a:spcBef>
              <a:spcAft>
                <a:spcPts val="0"/>
              </a:spcAft>
              <a:buNone/>
            </a:pPr>
            <a:r>
              <a:rPr lang="en-GB"/>
              <a:t>To kick off the assessment we only need a few things</a:t>
            </a:r>
            <a:endParaRPr/>
          </a:p>
          <a:p>
            <a:pPr marL="457200" lvl="0" indent="-298450" algn="l" rtl="0">
              <a:spcBef>
                <a:spcPts val="0"/>
              </a:spcBef>
              <a:spcAft>
                <a:spcPts val="0"/>
              </a:spcAft>
              <a:buSzPts val="1100"/>
              <a:buChar char="-"/>
            </a:pPr>
            <a:r>
              <a:rPr lang="en-GB"/>
              <a:t>We need to know your purpose and values because we ask questions around these</a:t>
            </a:r>
            <a:endParaRPr/>
          </a:p>
          <a:p>
            <a:pPr marL="457200" lvl="0" indent="-298450" algn="l" rtl="0">
              <a:spcBef>
                <a:spcPts val="0"/>
              </a:spcBef>
              <a:spcAft>
                <a:spcPts val="0"/>
              </a:spcAft>
              <a:buSzPts val="1100"/>
              <a:buChar char="-"/>
            </a:pPr>
            <a:r>
              <a:rPr lang="en-GB"/>
              <a:t>We need to know who is considered leadership and management because we ask questions about these two groups- mainly because they have huge influence over culture and behaviour. When users know what roles are included in these groups then the level of accuracy goes up. </a:t>
            </a:r>
            <a:endParaRPr/>
          </a:p>
          <a:p>
            <a:pPr marL="0" lvl="0" indent="0" algn="l" rtl="0">
              <a:spcBef>
                <a:spcPts val="0"/>
              </a:spcBef>
              <a:spcAft>
                <a:spcPts val="0"/>
              </a:spcAft>
              <a:buNone/>
            </a:pPr>
            <a:endParaRPr/>
          </a:p>
          <a:p>
            <a:pPr marL="0" lvl="0" indent="0" algn="l" rtl="0">
              <a:spcBef>
                <a:spcPts val="0"/>
              </a:spcBef>
              <a:spcAft>
                <a:spcPts val="0"/>
              </a:spcAft>
              <a:buNone/>
            </a:pPr>
            <a:r>
              <a:rPr lang="en-GB"/>
              <a:t>The only information we require is </a:t>
            </a:r>
            <a:endParaRPr/>
          </a:p>
          <a:p>
            <a:pPr marL="457200" lvl="0" indent="-298450" algn="l" rtl="0">
              <a:spcBef>
                <a:spcPts val="0"/>
              </a:spcBef>
              <a:spcAft>
                <a:spcPts val="0"/>
              </a:spcAft>
              <a:buSzPts val="1100"/>
              <a:buChar char="-"/>
            </a:pPr>
            <a:r>
              <a:rPr lang="en-GB"/>
              <a:t>First name</a:t>
            </a:r>
            <a:endParaRPr/>
          </a:p>
          <a:p>
            <a:pPr marL="457200" lvl="0" indent="-298450" algn="l" rtl="0">
              <a:spcBef>
                <a:spcPts val="0"/>
              </a:spcBef>
              <a:spcAft>
                <a:spcPts val="0"/>
              </a:spcAft>
              <a:buSzPts val="1100"/>
              <a:buChar char="-"/>
            </a:pPr>
            <a:r>
              <a:rPr lang="en-GB"/>
              <a:t>Email</a:t>
            </a:r>
            <a:endParaRPr/>
          </a:p>
          <a:p>
            <a:pPr marL="457200" lvl="0" indent="-298450" algn="l" rtl="0">
              <a:spcBef>
                <a:spcPts val="0"/>
              </a:spcBef>
              <a:spcAft>
                <a:spcPts val="0"/>
              </a:spcAft>
              <a:buSzPts val="1100"/>
              <a:buChar char="-"/>
            </a:pPr>
            <a:r>
              <a:rPr lang="en-GB"/>
              <a:t>Team</a:t>
            </a:r>
            <a:endParaRPr/>
          </a:p>
          <a:p>
            <a:pPr marL="0" lvl="0" indent="45720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3537487e73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3537487e73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So what we built is a simple way to assess organisational culture…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Use anonymous assessment and AI to help organisations to understand the workplace culture they have so they with your help can build the culture they want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We will help you to understand what the issues are, why they are happening so you what to prioritise </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r>
              <a:rPr lang="en-GB">
                <a:solidFill>
                  <a:schemeClr val="dk1"/>
                </a:solidFill>
              </a:rPr>
              <a:t>In essence we help you to increase productivity, drive better commercial outcomes and create an environment where people will go the extra mile for your clients. </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r>
              <a:rPr lang="en-GB">
                <a:solidFill>
                  <a:schemeClr val="dk1"/>
                </a:solidFill>
              </a:rPr>
              <a:t>And we have done that for some of the large housing associations, Sodexo, we have done some work in the NHS in Utilities and in large number of tech firms.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3537487e73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3537487e73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Ok why are we talking here- because we do things differently; </a:t>
            </a:r>
            <a:endParaRPr/>
          </a:p>
          <a:p>
            <a:pPr marL="457200" lvl="0" indent="-298450" algn="l" rtl="0">
              <a:spcBef>
                <a:spcPts val="0"/>
              </a:spcBef>
              <a:spcAft>
                <a:spcPts val="0"/>
              </a:spcAft>
              <a:buSzPts val="1100"/>
              <a:buChar char="-"/>
            </a:pPr>
            <a:endParaRPr/>
          </a:p>
          <a:p>
            <a:pPr marL="457200" lvl="0" indent="-298450" algn="l" rtl="0">
              <a:spcBef>
                <a:spcPts val="0"/>
              </a:spcBef>
              <a:spcAft>
                <a:spcPts val="0"/>
              </a:spcAft>
              <a:buSzPts val="1100"/>
              <a:buChar char="-"/>
            </a:pPr>
            <a:r>
              <a:rPr lang="en-GB"/>
              <a:t>There is no software the install, we can launch an assessment in less than 20 mins not weeks</a:t>
            </a:r>
            <a:endParaRPr/>
          </a:p>
          <a:p>
            <a:pPr marL="457200" lvl="0" indent="-298450" algn="l" rtl="0">
              <a:spcBef>
                <a:spcPts val="0"/>
              </a:spcBef>
              <a:spcAft>
                <a:spcPts val="0"/>
              </a:spcAft>
              <a:buSzPts val="1100"/>
              <a:buChar char="-"/>
            </a:pPr>
            <a:endParaRPr/>
          </a:p>
          <a:p>
            <a:pPr marL="457200" lvl="0" indent="-298450" algn="l" rtl="0">
              <a:spcBef>
                <a:spcPts val="0"/>
              </a:spcBef>
              <a:spcAft>
                <a:spcPts val="0"/>
              </a:spcAft>
              <a:buSzPts val="1100"/>
              <a:buChar char="-"/>
            </a:pPr>
            <a:r>
              <a:rPr lang="en-GB"/>
              <a:t>We make it relevant to the organisation- you define your purpose, values and the the definitions of Leadership &amp; Management. </a:t>
            </a:r>
            <a:endParaRPr/>
          </a:p>
          <a:p>
            <a:pPr marL="457200" lvl="0" indent="-298450" algn="l" rtl="0">
              <a:spcBef>
                <a:spcPts val="0"/>
              </a:spcBef>
              <a:spcAft>
                <a:spcPts val="0"/>
              </a:spcAft>
              <a:buSzPts val="1100"/>
              <a:buChar char="-"/>
            </a:pPr>
            <a:endParaRPr/>
          </a:p>
          <a:p>
            <a:pPr marL="457200" lvl="0" indent="-298450" algn="l" rtl="0">
              <a:spcBef>
                <a:spcPts val="0"/>
              </a:spcBef>
              <a:spcAft>
                <a:spcPts val="0"/>
              </a:spcAft>
              <a:buSzPts val="1100"/>
              <a:buChar char="-"/>
            </a:pPr>
            <a:r>
              <a:rPr lang="en-GB"/>
              <a:t>Our assessments are truly anonymous, which provides comfort to employees, they are more honest and you will then receive more accurate insight. This is important because you will be taking action off the back of these findings. </a:t>
            </a:r>
            <a:endParaRPr/>
          </a:p>
          <a:p>
            <a:pPr marL="457200" lvl="0" indent="-298450" algn="l" rtl="0">
              <a:spcBef>
                <a:spcPts val="0"/>
              </a:spcBef>
              <a:spcAft>
                <a:spcPts val="0"/>
              </a:spcAft>
              <a:buSzPts val="1100"/>
              <a:buChar char="-"/>
            </a:pPr>
            <a:endParaRPr/>
          </a:p>
          <a:p>
            <a:pPr marL="457200" lvl="0" indent="-298450" algn="l" rtl="0">
              <a:spcBef>
                <a:spcPts val="0"/>
              </a:spcBef>
              <a:spcAft>
                <a:spcPts val="0"/>
              </a:spcAft>
              <a:buSzPts val="1100"/>
              <a:buChar char="-"/>
            </a:pPr>
            <a:r>
              <a:rPr lang="en-GB"/>
              <a:t>The assessment is open for 21 days and we will email your employees a maximum of three times</a:t>
            </a:r>
            <a:endParaRPr/>
          </a:p>
          <a:p>
            <a:pPr marL="457200" lvl="0" indent="-298450" algn="l" rtl="0">
              <a:spcBef>
                <a:spcPts val="0"/>
              </a:spcBef>
              <a:spcAft>
                <a:spcPts val="0"/>
              </a:spcAft>
              <a:buSzPts val="1100"/>
              <a:buChar char="-"/>
            </a:pPr>
            <a:endParaRPr/>
          </a:p>
          <a:p>
            <a:pPr marL="457200" lvl="0" indent="-298450" algn="l" rtl="0">
              <a:spcBef>
                <a:spcPts val="0"/>
              </a:spcBef>
              <a:spcAft>
                <a:spcPts val="0"/>
              </a:spcAft>
              <a:buSzPts val="1100"/>
              <a:buChar char="-"/>
            </a:pPr>
            <a:r>
              <a:rPr lang="en-GB"/>
              <a:t>Once the assessment is closed then you will receive your results within 24 hours. </a:t>
            </a:r>
            <a:r>
              <a:rPr lang="en-GB" sz="1200" b="1">
                <a:solidFill>
                  <a:schemeClr val="dk1"/>
                </a:solidFill>
              </a:rPr>
              <a:t>We expect to save you 4 days of time setting up an assessment, analysing the data and then compiling a report for your client</a:t>
            </a:r>
            <a:endParaRPr sz="1200" b="1">
              <a:solidFill>
                <a:schemeClr val="dk1"/>
              </a:solidFill>
            </a:endParaRPr>
          </a:p>
          <a:p>
            <a:pPr marL="457200" lvl="0" indent="-298450" algn="l" rtl="0">
              <a:spcBef>
                <a:spcPts val="0"/>
              </a:spcBef>
              <a:spcAft>
                <a:spcPts val="0"/>
              </a:spcAft>
              <a:buClr>
                <a:schemeClr val="dk1"/>
              </a:buClr>
              <a:buSzPts val="1100"/>
              <a:buChar char="-"/>
            </a:pPr>
            <a:endParaRPr>
              <a:solidFill>
                <a:schemeClr val="dk1"/>
              </a:solidFill>
            </a:endParaRPr>
          </a:p>
          <a:p>
            <a:pPr marL="0" lvl="0" indent="0" algn="l" rtl="0">
              <a:spcBef>
                <a:spcPts val="0"/>
              </a:spcBef>
              <a:spcAft>
                <a:spcPts val="0"/>
              </a:spcAft>
              <a:buNone/>
            </a:pPr>
            <a:endParaRPr/>
          </a:p>
          <a:p>
            <a:pPr marL="457200" lvl="0" indent="-298450" algn="l" rtl="0">
              <a:spcBef>
                <a:spcPts val="0"/>
              </a:spcBef>
              <a:spcAft>
                <a:spcPts val="0"/>
              </a:spcAft>
              <a:buClr>
                <a:schemeClr val="dk1"/>
              </a:buClr>
              <a:buSzPts val="1100"/>
              <a:buChar char="-"/>
            </a:pPr>
            <a:r>
              <a:rPr lang="en-GB"/>
              <a:t>We will provide you with what the issues are, why they are happening and what you can do to fix them</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Lastly there is no commitment- you can do this as a one off- to use a mobile analogy- it is pay as you go. </a:t>
            </a:r>
            <a:endParaRPr/>
          </a:p>
          <a:p>
            <a:pPr marL="0" lvl="0" indent="45720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9dd323c09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9dd323c0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9dd323c09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9dd323c09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b8f60a506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b8f60a506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b8f60a5064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b8f60a5064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b8f60a5064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b8f60a506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7a49e58445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7a49e5844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We generate the report, which will contain the Culture Pulse Score, which indicates the health and strength of the organisation’s culture.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We provide a high level breakdown across the 12 areas, a summary narrative then the results, the analysis and the opportunities to improve, which you can share with your client, prioritise the actions and then get on and affect change that will make a difference.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l="3300" r="-3300"/>
          <a:stretch/>
        </p:blipFill>
        <p:spPr>
          <a:xfrm>
            <a:off x="-128025" y="0"/>
            <a:ext cx="9593651" cy="5143499"/>
          </a:xfrm>
          <a:prstGeom prst="rect">
            <a:avLst/>
          </a:prstGeom>
          <a:noFill/>
          <a:ln>
            <a:noFill/>
          </a:ln>
        </p:spPr>
      </p:pic>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lev8tiv master 1 1 1 1">
  <p:cSld name="TITLE_1_1_4_1">
    <p:bg>
      <p:bgPr>
        <a:solidFill>
          <a:schemeClr val="lt1"/>
        </a:solidFill>
        <a:effectLst/>
      </p:bgPr>
    </p:bg>
    <p:spTree>
      <p:nvGrpSpPr>
        <p:cNvPr id="1" name="Shape 51"/>
        <p:cNvGrpSpPr/>
        <p:nvPr/>
      </p:nvGrpSpPr>
      <p:grpSpPr>
        <a:xfrm>
          <a:off x="0" y="0"/>
          <a:ext cx="0" cy="0"/>
          <a:chOff x="0" y="0"/>
          <a:chExt cx="0" cy="0"/>
        </a:xfrm>
      </p:grpSpPr>
      <p:sp>
        <p:nvSpPr>
          <p:cNvPr id="52" name="Google Shape;52;p11"/>
          <p:cNvSpPr/>
          <p:nvPr/>
        </p:nvSpPr>
        <p:spPr>
          <a:xfrm>
            <a:off x="2352750" y="0"/>
            <a:ext cx="6785400" cy="113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p11"/>
          <p:cNvPicPr preferRelativeResize="0"/>
          <p:nvPr/>
        </p:nvPicPr>
        <p:blipFill>
          <a:blip r:embed="rId2">
            <a:alphaModFix/>
          </a:blip>
          <a:stretch>
            <a:fillRect/>
          </a:stretch>
        </p:blipFill>
        <p:spPr>
          <a:xfrm>
            <a:off x="3" y="0"/>
            <a:ext cx="2352744" cy="5143500"/>
          </a:xfrm>
          <a:prstGeom prst="rect">
            <a:avLst/>
          </a:prstGeom>
          <a:noFill/>
          <a:ln>
            <a:noFill/>
          </a:ln>
        </p:spPr>
      </p:pic>
      <p:sp>
        <p:nvSpPr>
          <p:cNvPr id="54" name="Google Shape;54;p11"/>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7" name="Google Shape;57;p11"/>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lev8tiv master 1">
  <p:cSld name="TITLE_1">
    <p:bg>
      <p:bgPr>
        <a:solidFill>
          <a:srgbClr val="404040"/>
        </a:solidFill>
        <a:effectLst/>
      </p:bgPr>
    </p:bg>
    <p:spTree>
      <p:nvGrpSpPr>
        <p:cNvPr id="1" name="Shape 58"/>
        <p:cNvGrpSpPr/>
        <p:nvPr/>
      </p:nvGrpSpPr>
      <p:grpSpPr>
        <a:xfrm>
          <a:off x="0" y="0"/>
          <a:ext cx="0" cy="0"/>
          <a:chOff x="0" y="0"/>
          <a:chExt cx="0" cy="0"/>
        </a:xfrm>
      </p:grpSpPr>
      <p:pic>
        <p:nvPicPr>
          <p:cNvPr id="59" name="Google Shape;59;p12"/>
          <p:cNvPicPr preferRelativeResize="0"/>
          <p:nvPr/>
        </p:nvPicPr>
        <p:blipFill>
          <a:blip r:embed="rId2">
            <a:alphaModFix/>
          </a:blip>
          <a:stretch>
            <a:fillRect/>
          </a:stretch>
        </p:blipFill>
        <p:spPr>
          <a:xfrm>
            <a:off x="6835339" y="0"/>
            <a:ext cx="2519521" cy="5143500"/>
          </a:xfrm>
          <a:prstGeom prst="rect">
            <a:avLst/>
          </a:prstGeom>
          <a:noFill/>
          <a:ln>
            <a:noFill/>
          </a:ln>
        </p:spPr>
      </p:pic>
      <p:sp>
        <p:nvSpPr>
          <p:cNvPr id="60" name="Google Shape;60;p12"/>
          <p:cNvSpPr txBox="1">
            <a:spLocks noGrp="1"/>
          </p:cNvSpPr>
          <p:nvPr>
            <p:ph type="body" idx="1"/>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txBox="1">
            <a:spLocks noGrp="1"/>
          </p:cNvSpPr>
          <p:nvPr>
            <p:ph type="title"/>
          </p:nvPr>
        </p:nvSpPr>
        <p:spPr>
          <a:xfrm>
            <a:off x="311700" y="4563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63" name="Google Shape;63;p12"/>
          <p:cNvPicPr preferRelativeResize="0"/>
          <p:nvPr/>
        </p:nvPicPr>
        <p:blipFill>
          <a:blip r:embed="rId3">
            <a:alphaModFix/>
          </a:blip>
          <a:stretch>
            <a:fillRect/>
          </a:stretch>
        </p:blipFill>
        <p:spPr>
          <a:xfrm>
            <a:off x="55475" y="4196875"/>
            <a:ext cx="1254723" cy="93614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lev8tiv master 1 3">
  <p:cSld name="TITLE_1_3">
    <p:bg>
      <p:bgPr>
        <a:solidFill>
          <a:srgbClr val="404040"/>
        </a:solidFill>
        <a:effectLst/>
      </p:bgPr>
    </p:bg>
    <p:spTree>
      <p:nvGrpSpPr>
        <p:cNvPr id="1" name="Shape 64"/>
        <p:cNvGrpSpPr/>
        <p:nvPr/>
      </p:nvGrpSpPr>
      <p:grpSpPr>
        <a:xfrm>
          <a:off x="0" y="0"/>
          <a:ext cx="0" cy="0"/>
          <a:chOff x="0" y="0"/>
          <a:chExt cx="0" cy="0"/>
        </a:xfrm>
      </p:grpSpPr>
      <p:pic>
        <p:nvPicPr>
          <p:cNvPr id="65" name="Google Shape;65;p13"/>
          <p:cNvPicPr preferRelativeResize="0"/>
          <p:nvPr/>
        </p:nvPicPr>
        <p:blipFill>
          <a:blip r:embed="rId2">
            <a:alphaModFix/>
          </a:blip>
          <a:stretch>
            <a:fillRect/>
          </a:stretch>
        </p:blipFill>
        <p:spPr>
          <a:xfrm>
            <a:off x="-11" y="0"/>
            <a:ext cx="2519521" cy="5143500"/>
          </a:xfrm>
          <a:prstGeom prst="rect">
            <a:avLst/>
          </a:prstGeom>
          <a:noFill/>
          <a:ln>
            <a:noFill/>
          </a:ln>
        </p:spPr>
      </p:pic>
      <p:sp>
        <p:nvSpPr>
          <p:cNvPr id="66" name="Google Shape;66;p13"/>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67" name="Google Shape;6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13"/>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69" name="Google Shape;69;p1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lev8tiv master 1 1 1 1 3">
  <p:cSld name="TITLE_1_1_4_1_1">
    <p:bg>
      <p:bgPr>
        <a:solidFill>
          <a:schemeClr val="lt1"/>
        </a:solidFill>
        <a:effectLst/>
      </p:bgPr>
    </p:bg>
    <p:spTree>
      <p:nvGrpSpPr>
        <p:cNvPr id="1" name="Shape 70"/>
        <p:cNvGrpSpPr/>
        <p:nvPr/>
      </p:nvGrpSpPr>
      <p:grpSpPr>
        <a:xfrm>
          <a:off x="0" y="0"/>
          <a:ext cx="0" cy="0"/>
          <a:chOff x="0" y="0"/>
          <a:chExt cx="0" cy="0"/>
        </a:xfrm>
      </p:grpSpPr>
      <p:sp>
        <p:nvSpPr>
          <p:cNvPr id="71" name="Google Shape;71;p14"/>
          <p:cNvSpPr/>
          <p:nvPr/>
        </p:nvSpPr>
        <p:spPr>
          <a:xfrm>
            <a:off x="2352750" y="0"/>
            <a:ext cx="6785400" cy="113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73" name="Google Shape;7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4" name="Google Shape;74;p14"/>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5" name="Google Shape;75;p14"/>
          <p:cNvPicPr preferRelativeResize="0"/>
          <p:nvPr/>
        </p:nvPicPr>
        <p:blipFill>
          <a:blip r:embed="rId2">
            <a:alphaModFix/>
          </a:blip>
          <a:stretch>
            <a:fillRect/>
          </a:stretch>
        </p:blipFill>
        <p:spPr>
          <a:xfrm>
            <a:off x="-11" y="0"/>
            <a:ext cx="2519521" cy="5143500"/>
          </a:xfrm>
          <a:prstGeom prst="rect">
            <a:avLst/>
          </a:prstGeom>
          <a:noFill/>
          <a:ln>
            <a:noFill/>
          </a:ln>
        </p:spPr>
      </p:pic>
      <p:pic>
        <p:nvPicPr>
          <p:cNvPr id="76" name="Google Shape;76;p14"/>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lev8tiv master 1 2">
  <p:cSld name="TITLE_1_2">
    <p:bg>
      <p:bgPr>
        <a:solidFill>
          <a:srgbClr val="404040"/>
        </a:solidFill>
        <a:effectLst/>
      </p:bgPr>
    </p:bg>
    <p:spTree>
      <p:nvGrpSpPr>
        <p:cNvPr id="1" name="Shape 77"/>
        <p:cNvGrpSpPr/>
        <p:nvPr/>
      </p:nvGrpSpPr>
      <p:grpSpPr>
        <a:xfrm>
          <a:off x="0" y="0"/>
          <a:ext cx="0" cy="0"/>
          <a:chOff x="0" y="0"/>
          <a:chExt cx="0" cy="0"/>
        </a:xfrm>
      </p:grpSpPr>
      <p:pic>
        <p:nvPicPr>
          <p:cNvPr id="78" name="Google Shape;78;p15"/>
          <p:cNvPicPr preferRelativeResize="0"/>
          <p:nvPr/>
        </p:nvPicPr>
        <p:blipFill>
          <a:blip r:embed="rId2">
            <a:alphaModFix/>
          </a:blip>
          <a:stretch>
            <a:fillRect/>
          </a:stretch>
        </p:blipFill>
        <p:spPr>
          <a:xfrm>
            <a:off x="6824375" y="0"/>
            <a:ext cx="2319625" cy="5583626"/>
          </a:xfrm>
          <a:prstGeom prst="rect">
            <a:avLst/>
          </a:prstGeom>
          <a:noFill/>
          <a:ln>
            <a:noFill/>
          </a:ln>
        </p:spPr>
      </p:pic>
      <p:sp>
        <p:nvSpPr>
          <p:cNvPr id="79" name="Google Shape;79;p15"/>
          <p:cNvSpPr txBox="1">
            <a:spLocks noGrp="1"/>
          </p:cNvSpPr>
          <p:nvPr>
            <p:ph type="body" idx="1"/>
          </p:nvPr>
        </p:nvSpPr>
        <p:spPr>
          <a:xfrm>
            <a:off x="311700" y="112982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1" name="Google Shape;81;p15"/>
          <p:cNvSpPr txBox="1">
            <a:spLocks noGrp="1"/>
          </p:cNvSpPr>
          <p:nvPr>
            <p:ph type="title"/>
          </p:nvPr>
        </p:nvSpPr>
        <p:spPr>
          <a:xfrm>
            <a:off x="311700" y="309075"/>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82" name="Google Shape;82;p15"/>
          <p:cNvPicPr preferRelativeResize="0"/>
          <p:nvPr/>
        </p:nvPicPr>
        <p:blipFill>
          <a:blip r:embed="rId3">
            <a:alphaModFix/>
          </a:blip>
          <a:stretch>
            <a:fillRect/>
          </a:stretch>
        </p:blipFill>
        <p:spPr>
          <a:xfrm>
            <a:off x="45600" y="4120675"/>
            <a:ext cx="1254723" cy="93614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lev8tiv master 1 3 2">
  <p:cSld name="TITLE_1_3_2">
    <p:bg>
      <p:bgPr>
        <a:solidFill>
          <a:srgbClr val="404040"/>
        </a:solid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85" name="Google Shape;8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6" name="Google Shape;86;p16"/>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87" name="Google Shape;87;p16"/>
          <p:cNvPicPr preferRelativeResize="0"/>
          <p:nvPr/>
        </p:nvPicPr>
        <p:blipFill>
          <a:blip r:embed="rId2">
            <a:alphaModFix/>
          </a:blip>
          <a:stretch>
            <a:fillRect/>
          </a:stretch>
        </p:blipFill>
        <p:spPr>
          <a:xfrm>
            <a:off x="0" y="0"/>
            <a:ext cx="2328025" cy="5603826"/>
          </a:xfrm>
          <a:prstGeom prst="rect">
            <a:avLst/>
          </a:prstGeom>
          <a:noFill/>
          <a:ln>
            <a:noFill/>
          </a:ln>
        </p:spPr>
      </p:pic>
      <p:pic>
        <p:nvPicPr>
          <p:cNvPr id="88" name="Google Shape;88;p1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lev8tiv master 1 1 1 1 3 2">
  <p:cSld name="TITLE_1_1_4_1_1_1">
    <p:bg>
      <p:bgPr>
        <a:solidFill>
          <a:schemeClr val="lt1"/>
        </a:solidFill>
        <a:effectLst/>
      </p:bgPr>
    </p:bg>
    <p:spTree>
      <p:nvGrpSpPr>
        <p:cNvPr id="1" name="Shape 89"/>
        <p:cNvGrpSpPr/>
        <p:nvPr/>
      </p:nvGrpSpPr>
      <p:grpSpPr>
        <a:xfrm>
          <a:off x="0" y="0"/>
          <a:ext cx="0" cy="0"/>
          <a:chOff x="0" y="0"/>
          <a:chExt cx="0" cy="0"/>
        </a:xfrm>
      </p:grpSpPr>
      <p:sp>
        <p:nvSpPr>
          <p:cNvPr id="90" name="Google Shape;90;p17"/>
          <p:cNvSpPr/>
          <p:nvPr/>
        </p:nvSpPr>
        <p:spPr>
          <a:xfrm>
            <a:off x="2319625" y="0"/>
            <a:ext cx="68184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17"/>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94" name="Google Shape;94;p17"/>
          <p:cNvPicPr preferRelativeResize="0"/>
          <p:nvPr/>
        </p:nvPicPr>
        <p:blipFill>
          <a:blip r:embed="rId2">
            <a:alphaModFix/>
          </a:blip>
          <a:stretch>
            <a:fillRect/>
          </a:stretch>
        </p:blipFill>
        <p:spPr>
          <a:xfrm>
            <a:off x="0" y="0"/>
            <a:ext cx="2319625" cy="5583626"/>
          </a:xfrm>
          <a:prstGeom prst="rect">
            <a:avLst/>
          </a:prstGeom>
          <a:noFill/>
          <a:ln>
            <a:noFill/>
          </a:ln>
        </p:spPr>
      </p:pic>
      <p:pic>
        <p:nvPicPr>
          <p:cNvPr id="95" name="Google Shape;95;p1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lev8tiv master 1 1 2">
  <p:cSld name="TITLE_1_1_2">
    <p:bg>
      <p:bgPr>
        <a:solidFill>
          <a:srgbClr val="404040"/>
        </a:solid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98" name="Google Shape;98;p18"/>
          <p:cNvSpPr txBox="1">
            <a:spLocks noGrp="1"/>
          </p:cNvSpPr>
          <p:nvPr>
            <p:ph type="body" idx="2"/>
          </p:nvPr>
        </p:nvSpPr>
        <p:spPr>
          <a:xfrm>
            <a:off x="311700" y="1152475"/>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99" name="Google Shape;9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0" name="Google Shape;100;p18"/>
          <p:cNvPicPr preferRelativeResize="0"/>
          <p:nvPr/>
        </p:nvPicPr>
        <p:blipFill>
          <a:blip r:embed="rId2">
            <a:alphaModFix/>
          </a:blip>
          <a:stretch>
            <a:fillRect/>
          </a:stretch>
        </p:blipFill>
        <p:spPr>
          <a:xfrm>
            <a:off x="6791253" y="0"/>
            <a:ext cx="2352744" cy="5143500"/>
          </a:xfrm>
          <a:prstGeom prst="rect">
            <a:avLst/>
          </a:prstGeom>
          <a:noFill/>
          <a:ln>
            <a:noFill/>
          </a:ln>
        </p:spPr>
      </p:pic>
      <p:sp>
        <p:nvSpPr>
          <p:cNvPr id="101" name="Google Shape;101;p18"/>
          <p:cNvSpPr txBox="1">
            <a:spLocks noGrp="1"/>
          </p:cNvSpPr>
          <p:nvPr>
            <p:ph type="title"/>
          </p:nvPr>
        </p:nvSpPr>
        <p:spPr>
          <a:xfrm>
            <a:off x="393975" y="445025"/>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02" name="Google Shape;102;p18"/>
          <p:cNvPicPr preferRelativeResize="0"/>
          <p:nvPr/>
        </p:nvPicPr>
        <p:blipFill>
          <a:blip r:embed="rId3">
            <a:alphaModFix/>
          </a:blip>
          <a:stretch>
            <a:fillRect/>
          </a:stretch>
        </p:blipFill>
        <p:spPr>
          <a:xfrm>
            <a:off x="66800" y="4120675"/>
            <a:ext cx="1254723" cy="93614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lev8tiv master 1 1 1 2">
  <p:cSld name="TITLE_1_1_1_2">
    <p:bg>
      <p:bgPr>
        <a:solidFill>
          <a:srgbClr val="404040"/>
        </a:solidFill>
        <a:effectLst/>
      </p:bgPr>
    </p:bg>
    <p:spTree>
      <p:nvGrpSpPr>
        <p:cNvPr id="1" name="Shape 103"/>
        <p:cNvGrpSpPr/>
        <p:nvPr/>
      </p:nvGrpSpPr>
      <p:grpSpPr>
        <a:xfrm>
          <a:off x="0" y="0"/>
          <a:ext cx="0" cy="0"/>
          <a:chOff x="0" y="0"/>
          <a:chExt cx="0" cy="0"/>
        </a:xfrm>
      </p:grpSpPr>
      <p:sp>
        <p:nvSpPr>
          <p:cNvPr id="104" name="Google Shape;104;p19"/>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105" name="Google Shape;105;p19"/>
          <p:cNvSpPr txBox="1">
            <a:spLocks noGrp="1"/>
          </p:cNvSpPr>
          <p:nvPr>
            <p:ph type="body" idx="2"/>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06" name="Google Shape;10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7" name="Google Shape;107;p19"/>
          <p:cNvPicPr preferRelativeResize="0"/>
          <p:nvPr/>
        </p:nvPicPr>
        <p:blipFill>
          <a:blip r:embed="rId2">
            <a:alphaModFix/>
          </a:blip>
          <a:stretch>
            <a:fillRect/>
          </a:stretch>
        </p:blipFill>
        <p:spPr>
          <a:xfrm>
            <a:off x="6824639" y="0"/>
            <a:ext cx="2319372" cy="5143500"/>
          </a:xfrm>
          <a:prstGeom prst="rect">
            <a:avLst/>
          </a:prstGeom>
          <a:noFill/>
          <a:ln>
            <a:noFill/>
          </a:ln>
        </p:spPr>
      </p:pic>
      <p:sp>
        <p:nvSpPr>
          <p:cNvPr id="108" name="Google Shape;108;p19"/>
          <p:cNvSpPr txBox="1">
            <a:spLocks noGrp="1"/>
          </p:cNvSpPr>
          <p:nvPr>
            <p:ph type="title"/>
          </p:nvPr>
        </p:nvSpPr>
        <p:spPr>
          <a:xfrm>
            <a:off x="311700" y="4337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09" name="Google Shape;109;p19"/>
          <p:cNvPicPr preferRelativeResize="0"/>
          <p:nvPr/>
        </p:nvPicPr>
        <p:blipFill>
          <a:blip r:embed="rId3">
            <a:alphaModFix/>
          </a:blip>
          <a:stretch>
            <a:fillRect/>
          </a:stretch>
        </p:blipFill>
        <p:spPr>
          <a:xfrm>
            <a:off x="78150" y="4120675"/>
            <a:ext cx="1254723" cy="93614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lev8tiv master 1 1 1 1 3 2 1">
  <p:cSld name="TITLE_1_1_4_1_1_1_1">
    <p:bg>
      <p:bgPr>
        <a:solidFill>
          <a:schemeClr val="lt1"/>
        </a:solidFill>
        <a:effectLst/>
      </p:bgPr>
    </p:bg>
    <p:spTree>
      <p:nvGrpSpPr>
        <p:cNvPr id="1" name="Shape 110"/>
        <p:cNvGrpSpPr/>
        <p:nvPr/>
      </p:nvGrpSpPr>
      <p:grpSpPr>
        <a:xfrm>
          <a:off x="0" y="0"/>
          <a:ext cx="0" cy="0"/>
          <a:chOff x="0" y="0"/>
          <a:chExt cx="0" cy="0"/>
        </a:xfrm>
      </p:grpSpPr>
      <p:sp>
        <p:nvSpPr>
          <p:cNvPr id="111" name="Google Shape;111;p20"/>
          <p:cNvSpPr/>
          <p:nvPr/>
        </p:nvSpPr>
        <p:spPr>
          <a:xfrm>
            <a:off x="2319625" y="0"/>
            <a:ext cx="68184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0"/>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113" name="Google Shape;11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4" name="Google Shape;114;p20"/>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5" name="Google Shape;115;p20"/>
          <p:cNvPicPr preferRelativeResize="0"/>
          <p:nvPr/>
        </p:nvPicPr>
        <p:blipFill>
          <a:blip r:embed="rId2">
            <a:alphaModFix/>
          </a:blip>
          <a:stretch>
            <a:fillRect/>
          </a:stretch>
        </p:blipFill>
        <p:spPr>
          <a:xfrm>
            <a:off x="-11" y="0"/>
            <a:ext cx="2319372" cy="5143500"/>
          </a:xfrm>
          <a:prstGeom prst="rect">
            <a:avLst/>
          </a:prstGeom>
          <a:noFill/>
          <a:ln>
            <a:noFill/>
          </a:ln>
        </p:spPr>
      </p:pic>
      <p:pic>
        <p:nvPicPr>
          <p:cNvPr id="116" name="Google Shape;116;p20"/>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128025" y="0"/>
            <a:ext cx="9593651" cy="5143499"/>
          </a:xfrm>
          <a:prstGeom prst="rect">
            <a:avLst/>
          </a:prstGeom>
          <a:noFill/>
          <a:ln>
            <a:noFill/>
          </a:ln>
        </p:spPr>
      </p:pic>
      <p:sp>
        <p:nvSpPr>
          <p:cNvPr id="14" name="Google Shape;1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3"/>
          <p:cNvSpPr txBox="1">
            <a:spLocks noGrp="1"/>
          </p:cNvSpPr>
          <p:nvPr>
            <p:ph type="ctrTitle"/>
          </p:nvPr>
        </p:nvSpPr>
        <p:spPr>
          <a:xfrm>
            <a:off x="1213950" y="3689100"/>
            <a:ext cx="6973500" cy="13293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4400"/>
              <a:buNone/>
              <a:defRPr sz="4400">
                <a:solidFill>
                  <a:schemeClr val="lt1"/>
                </a:solidFill>
              </a:defRPr>
            </a:lvl1pPr>
            <a:lvl2pPr lvl="1" algn="ctr" rtl="0">
              <a:spcBef>
                <a:spcPts val="0"/>
              </a:spcBef>
              <a:spcAft>
                <a:spcPts val="0"/>
              </a:spcAft>
              <a:buClr>
                <a:schemeClr val="lt1"/>
              </a:buClr>
              <a:buSzPts val="4400"/>
              <a:buNone/>
              <a:defRPr sz="4400">
                <a:solidFill>
                  <a:schemeClr val="lt1"/>
                </a:solidFill>
              </a:defRPr>
            </a:lvl2pPr>
            <a:lvl3pPr lvl="2" algn="ctr" rtl="0">
              <a:spcBef>
                <a:spcPts val="0"/>
              </a:spcBef>
              <a:spcAft>
                <a:spcPts val="0"/>
              </a:spcAft>
              <a:buClr>
                <a:schemeClr val="lt1"/>
              </a:buClr>
              <a:buSzPts val="4400"/>
              <a:buNone/>
              <a:defRPr sz="4400">
                <a:solidFill>
                  <a:schemeClr val="lt1"/>
                </a:solidFill>
              </a:defRPr>
            </a:lvl3pPr>
            <a:lvl4pPr lvl="3" algn="ctr" rtl="0">
              <a:spcBef>
                <a:spcPts val="0"/>
              </a:spcBef>
              <a:spcAft>
                <a:spcPts val="0"/>
              </a:spcAft>
              <a:buClr>
                <a:schemeClr val="lt1"/>
              </a:buClr>
              <a:buSzPts val="4400"/>
              <a:buNone/>
              <a:defRPr sz="4400">
                <a:solidFill>
                  <a:schemeClr val="lt1"/>
                </a:solidFill>
              </a:defRPr>
            </a:lvl4pPr>
            <a:lvl5pPr lvl="4" algn="ctr" rtl="0">
              <a:spcBef>
                <a:spcPts val="0"/>
              </a:spcBef>
              <a:spcAft>
                <a:spcPts val="0"/>
              </a:spcAft>
              <a:buClr>
                <a:schemeClr val="lt1"/>
              </a:buClr>
              <a:buSzPts val="4400"/>
              <a:buNone/>
              <a:defRPr sz="4400">
                <a:solidFill>
                  <a:schemeClr val="lt1"/>
                </a:solidFill>
              </a:defRPr>
            </a:lvl5pPr>
            <a:lvl6pPr lvl="5" algn="ctr" rtl="0">
              <a:spcBef>
                <a:spcPts val="0"/>
              </a:spcBef>
              <a:spcAft>
                <a:spcPts val="0"/>
              </a:spcAft>
              <a:buClr>
                <a:schemeClr val="lt1"/>
              </a:buClr>
              <a:buSzPts val="4400"/>
              <a:buNone/>
              <a:defRPr sz="4400">
                <a:solidFill>
                  <a:schemeClr val="lt1"/>
                </a:solidFill>
              </a:defRPr>
            </a:lvl6pPr>
            <a:lvl7pPr lvl="6" algn="ctr" rtl="0">
              <a:spcBef>
                <a:spcPts val="0"/>
              </a:spcBef>
              <a:spcAft>
                <a:spcPts val="0"/>
              </a:spcAft>
              <a:buClr>
                <a:schemeClr val="lt1"/>
              </a:buClr>
              <a:buSzPts val="4400"/>
              <a:buNone/>
              <a:defRPr sz="4400">
                <a:solidFill>
                  <a:schemeClr val="lt1"/>
                </a:solidFill>
              </a:defRPr>
            </a:lvl7pPr>
            <a:lvl8pPr lvl="7" algn="ctr" rtl="0">
              <a:spcBef>
                <a:spcPts val="0"/>
              </a:spcBef>
              <a:spcAft>
                <a:spcPts val="0"/>
              </a:spcAft>
              <a:buClr>
                <a:schemeClr val="lt1"/>
              </a:buClr>
              <a:buSzPts val="4400"/>
              <a:buNone/>
              <a:defRPr sz="4400">
                <a:solidFill>
                  <a:schemeClr val="lt1"/>
                </a:solidFill>
              </a:defRPr>
            </a:lvl8pPr>
            <a:lvl9pPr lvl="8" algn="ctr" rtl="0">
              <a:spcBef>
                <a:spcPts val="0"/>
              </a:spcBef>
              <a:spcAft>
                <a:spcPts val="0"/>
              </a:spcAft>
              <a:buClr>
                <a:schemeClr val="lt1"/>
              </a:buClr>
              <a:buSzPts val="4400"/>
              <a:buNone/>
              <a:defRPr sz="4400">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lev8tiv master 1 3 2 1">
  <p:cSld name="TITLE_1_3_2_1">
    <p:bg>
      <p:bgPr>
        <a:solidFill>
          <a:srgbClr val="404040"/>
        </a:solidFill>
        <a:effectLst/>
      </p:bgPr>
    </p:bg>
    <p:spTree>
      <p:nvGrpSpPr>
        <p:cNvPr id="1" name="Shape 117"/>
        <p:cNvGrpSpPr/>
        <p:nvPr/>
      </p:nvGrpSpPr>
      <p:grpSpPr>
        <a:xfrm>
          <a:off x="0" y="0"/>
          <a:ext cx="0" cy="0"/>
          <a:chOff x="0" y="0"/>
          <a:chExt cx="0" cy="0"/>
        </a:xfrm>
      </p:grpSpPr>
      <p:sp>
        <p:nvSpPr>
          <p:cNvPr id="118" name="Google Shape;118;p21"/>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19" name="Google Shape;11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0" name="Google Shape;120;p21"/>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21" name="Google Shape;121;p21"/>
          <p:cNvPicPr preferRelativeResize="0"/>
          <p:nvPr/>
        </p:nvPicPr>
        <p:blipFill>
          <a:blip r:embed="rId2">
            <a:alphaModFix/>
          </a:blip>
          <a:stretch>
            <a:fillRect/>
          </a:stretch>
        </p:blipFill>
        <p:spPr>
          <a:xfrm>
            <a:off x="1" y="0"/>
            <a:ext cx="2319372" cy="5143500"/>
          </a:xfrm>
          <a:prstGeom prst="rect">
            <a:avLst/>
          </a:prstGeom>
          <a:noFill/>
          <a:ln>
            <a:noFill/>
          </a:ln>
        </p:spPr>
      </p:pic>
      <p:pic>
        <p:nvPicPr>
          <p:cNvPr id="122" name="Google Shape;122;p21"/>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lev8tiv master 1 1 1 1 4">
  <p:cSld name="TITLE_1_1_1_1_4">
    <p:bg>
      <p:bgPr>
        <a:solidFill>
          <a:srgbClr val="404040"/>
        </a:solid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body" idx="1"/>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25" name="Google Shape;12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26" name="Google Shape;126;p22"/>
          <p:cNvPicPr preferRelativeResize="0"/>
          <p:nvPr/>
        </p:nvPicPr>
        <p:blipFill>
          <a:blip r:embed="rId2">
            <a:alphaModFix/>
          </a:blip>
          <a:stretch>
            <a:fillRect/>
          </a:stretch>
        </p:blipFill>
        <p:spPr>
          <a:xfrm>
            <a:off x="6808312" y="0"/>
            <a:ext cx="2335675" cy="5143500"/>
          </a:xfrm>
          <a:prstGeom prst="rect">
            <a:avLst/>
          </a:prstGeom>
          <a:noFill/>
          <a:ln>
            <a:noFill/>
          </a:ln>
        </p:spPr>
      </p:pic>
      <p:sp>
        <p:nvSpPr>
          <p:cNvPr id="127" name="Google Shape;127;p22"/>
          <p:cNvSpPr txBox="1">
            <a:spLocks noGrp="1"/>
          </p:cNvSpPr>
          <p:nvPr>
            <p:ph type="title"/>
          </p:nvPr>
        </p:nvSpPr>
        <p:spPr>
          <a:xfrm>
            <a:off x="311700" y="4337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28" name="Google Shape;128;p22"/>
          <p:cNvPicPr preferRelativeResize="0"/>
          <p:nvPr/>
        </p:nvPicPr>
        <p:blipFill>
          <a:blip r:embed="rId3">
            <a:alphaModFix/>
          </a:blip>
          <a:stretch>
            <a:fillRect/>
          </a:stretch>
        </p:blipFill>
        <p:spPr>
          <a:xfrm>
            <a:off x="55475" y="4120675"/>
            <a:ext cx="1254723" cy="93614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lev8tiv master 1 1 1 1 3 2 1 1">
  <p:cSld name="TITLE_1_1_4_1_1_1_1_1">
    <p:bg>
      <p:bgPr>
        <a:solidFill>
          <a:schemeClr val="lt1"/>
        </a:solidFill>
        <a:effectLst/>
      </p:bgPr>
    </p:bg>
    <p:spTree>
      <p:nvGrpSpPr>
        <p:cNvPr id="1" name="Shape 129"/>
        <p:cNvGrpSpPr/>
        <p:nvPr/>
      </p:nvGrpSpPr>
      <p:grpSpPr>
        <a:xfrm>
          <a:off x="0" y="0"/>
          <a:ext cx="0" cy="0"/>
          <a:chOff x="0" y="0"/>
          <a:chExt cx="0" cy="0"/>
        </a:xfrm>
      </p:grpSpPr>
      <p:sp>
        <p:nvSpPr>
          <p:cNvPr id="130" name="Google Shape;130;p23"/>
          <p:cNvSpPr/>
          <p:nvPr/>
        </p:nvSpPr>
        <p:spPr>
          <a:xfrm>
            <a:off x="2319625" y="0"/>
            <a:ext cx="68184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3"/>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132" name="Google Shape;13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3" name="Google Shape;133;p23"/>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34" name="Google Shape;134;p23"/>
          <p:cNvPicPr preferRelativeResize="0"/>
          <p:nvPr/>
        </p:nvPicPr>
        <p:blipFill>
          <a:blip r:embed="rId2">
            <a:alphaModFix/>
          </a:blip>
          <a:stretch>
            <a:fillRect/>
          </a:stretch>
        </p:blipFill>
        <p:spPr>
          <a:xfrm>
            <a:off x="12" y="0"/>
            <a:ext cx="2335675" cy="5143500"/>
          </a:xfrm>
          <a:prstGeom prst="rect">
            <a:avLst/>
          </a:prstGeom>
          <a:noFill/>
          <a:ln>
            <a:noFill/>
          </a:ln>
        </p:spPr>
      </p:pic>
      <p:pic>
        <p:nvPicPr>
          <p:cNvPr id="135" name="Google Shape;135;p2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lev8tiv master 1 3 2 1 1">
  <p:cSld name="TITLE_1_3_2_1_1">
    <p:bg>
      <p:bgPr>
        <a:solidFill>
          <a:srgbClr val="404040"/>
        </a:solidFill>
        <a:effectLst/>
      </p:bgPr>
    </p:bg>
    <p:spTree>
      <p:nvGrpSpPr>
        <p:cNvPr id="1" name="Shape 136"/>
        <p:cNvGrpSpPr/>
        <p:nvPr/>
      </p:nvGrpSpPr>
      <p:grpSpPr>
        <a:xfrm>
          <a:off x="0" y="0"/>
          <a:ext cx="0" cy="0"/>
          <a:chOff x="0" y="0"/>
          <a:chExt cx="0" cy="0"/>
        </a:xfrm>
      </p:grpSpPr>
      <p:sp>
        <p:nvSpPr>
          <p:cNvPr id="137" name="Google Shape;137;p24"/>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38" name="Google Shape;13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9" name="Google Shape;139;p24"/>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40" name="Google Shape;140;p24"/>
          <p:cNvPicPr preferRelativeResize="0"/>
          <p:nvPr/>
        </p:nvPicPr>
        <p:blipFill>
          <a:blip r:embed="rId2">
            <a:alphaModFix/>
          </a:blip>
          <a:stretch>
            <a:fillRect/>
          </a:stretch>
        </p:blipFill>
        <p:spPr>
          <a:xfrm>
            <a:off x="12" y="0"/>
            <a:ext cx="2335675" cy="5143500"/>
          </a:xfrm>
          <a:prstGeom prst="rect">
            <a:avLst/>
          </a:prstGeom>
          <a:noFill/>
          <a:ln>
            <a:noFill/>
          </a:ln>
        </p:spPr>
      </p:pic>
      <p:pic>
        <p:nvPicPr>
          <p:cNvPr id="141" name="Google Shape;141;p24"/>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lev8tiv master 1 1 1 1 4 1">
  <p:cSld name="TITLE_1_1_1_1_4_1">
    <p:bg>
      <p:bgPr>
        <a:solidFill>
          <a:srgbClr val="404040"/>
        </a:solidFill>
        <a:effectLst/>
      </p:bgPr>
    </p:bg>
    <p:spTree>
      <p:nvGrpSpPr>
        <p:cNvPr id="1" name="Shape 142"/>
        <p:cNvGrpSpPr/>
        <p:nvPr/>
      </p:nvGrpSpPr>
      <p:grpSpPr>
        <a:xfrm>
          <a:off x="0" y="0"/>
          <a:ext cx="0" cy="0"/>
          <a:chOff x="0" y="0"/>
          <a:chExt cx="0" cy="0"/>
        </a:xfrm>
      </p:grpSpPr>
      <p:sp>
        <p:nvSpPr>
          <p:cNvPr id="143" name="Google Shape;143;p25"/>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144" name="Google Shape;144;p25"/>
          <p:cNvSpPr txBox="1">
            <a:spLocks noGrp="1"/>
          </p:cNvSpPr>
          <p:nvPr>
            <p:ph type="body" idx="2"/>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45" name="Google Shape;14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25"/>
          <p:cNvSpPr txBox="1">
            <a:spLocks noGrp="1"/>
          </p:cNvSpPr>
          <p:nvPr>
            <p:ph type="title"/>
          </p:nvPr>
        </p:nvSpPr>
        <p:spPr>
          <a:xfrm>
            <a:off x="311700" y="4563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47" name="Google Shape;147;p25"/>
          <p:cNvPicPr preferRelativeResize="0"/>
          <p:nvPr/>
        </p:nvPicPr>
        <p:blipFill>
          <a:blip r:embed="rId2">
            <a:alphaModFix/>
          </a:blip>
          <a:stretch>
            <a:fillRect/>
          </a:stretch>
        </p:blipFill>
        <p:spPr>
          <a:xfrm>
            <a:off x="6860794" y="0"/>
            <a:ext cx="2283212" cy="5143500"/>
          </a:xfrm>
          <a:prstGeom prst="rect">
            <a:avLst/>
          </a:prstGeom>
          <a:noFill/>
          <a:ln>
            <a:noFill/>
          </a:ln>
        </p:spPr>
      </p:pic>
      <p:pic>
        <p:nvPicPr>
          <p:cNvPr id="148" name="Google Shape;148;p25"/>
          <p:cNvPicPr preferRelativeResize="0"/>
          <p:nvPr/>
        </p:nvPicPr>
        <p:blipFill>
          <a:blip r:embed="rId3">
            <a:alphaModFix/>
          </a:blip>
          <a:stretch>
            <a:fillRect/>
          </a:stretch>
        </p:blipFill>
        <p:spPr>
          <a:xfrm>
            <a:off x="78125" y="4131150"/>
            <a:ext cx="1254723" cy="93614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lev8tiv master 1 1">
  <p:cSld name="TITLE_1_1_3">
    <p:bg>
      <p:bgPr>
        <a:solidFill>
          <a:schemeClr val="lt1"/>
        </a:solidFill>
        <a:effectLst/>
      </p:bgPr>
    </p:bg>
    <p:spTree>
      <p:nvGrpSpPr>
        <p:cNvPr id="1" name="Shape 149"/>
        <p:cNvGrpSpPr/>
        <p:nvPr/>
      </p:nvGrpSpPr>
      <p:grpSpPr>
        <a:xfrm>
          <a:off x="0" y="0"/>
          <a:ext cx="0" cy="0"/>
          <a:chOff x="0" y="0"/>
          <a:chExt cx="0" cy="0"/>
        </a:xfrm>
      </p:grpSpPr>
      <p:sp>
        <p:nvSpPr>
          <p:cNvPr id="150" name="Google Shape;150;p26"/>
          <p:cNvSpPr/>
          <p:nvPr/>
        </p:nvSpPr>
        <p:spPr>
          <a:xfrm>
            <a:off x="2352750" y="0"/>
            <a:ext cx="6785400" cy="113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 name="Google Shape;151;p26"/>
          <p:cNvPicPr preferRelativeResize="0"/>
          <p:nvPr/>
        </p:nvPicPr>
        <p:blipFill>
          <a:blip r:embed="rId2">
            <a:alphaModFix/>
          </a:blip>
          <a:stretch>
            <a:fillRect/>
          </a:stretch>
        </p:blipFill>
        <p:spPr>
          <a:xfrm>
            <a:off x="3" y="0"/>
            <a:ext cx="2352744" cy="5143500"/>
          </a:xfrm>
          <a:prstGeom prst="rect">
            <a:avLst/>
          </a:prstGeom>
          <a:noFill/>
          <a:ln>
            <a:noFill/>
          </a:ln>
        </p:spPr>
      </p:pic>
      <p:sp>
        <p:nvSpPr>
          <p:cNvPr id="152" name="Google Shape;152;p26"/>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153" name="Google Shape;15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4" name="Google Shape;154;p26"/>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5" name="Google Shape;155;p26"/>
          <p:cNvPicPr preferRelativeResize="0"/>
          <p:nvPr/>
        </p:nvPicPr>
        <p:blipFill>
          <a:blip r:embed="rId3">
            <a:alphaModFix/>
          </a:blip>
          <a:stretch>
            <a:fillRect/>
          </a:stretch>
        </p:blipFill>
        <p:spPr>
          <a:xfrm>
            <a:off x="0" y="-4"/>
            <a:ext cx="2352749" cy="5300181"/>
          </a:xfrm>
          <a:prstGeom prst="rect">
            <a:avLst/>
          </a:prstGeom>
          <a:noFill/>
          <a:ln>
            <a:noFill/>
          </a:ln>
        </p:spPr>
      </p:pic>
      <p:pic>
        <p:nvPicPr>
          <p:cNvPr id="156" name="Google Shape;156;p26"/>
          <p:cNvPicPr preferRelativeResize="0"/>
          <p:nvPr/>
        </p:nvPicPr>
        <p:blipFill>
          <a:blip r:embed="rId4">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lev8tiv master 1 3 2 1 2">
  <p:cSld name="TITLE_1_3_2_1_2">
    <p:bg>
      <p:bgPr>
        <a:solidFill>
          <a:srgbClr val="404040"/>
        </a:solidFill>
        <a:effectLst/>
      </p:bgPr>
    </p:bg>
    <p:spTree>
      <p:nvGrpSpPr>
        <p:cNvPr id="1" name="Shape 157"/>
        <p:cNvGrpSpPr/>
        <p:nvPr/>
      </p:nvGrpSpPr>
      <p:grpSpPr>
        <a:xfrm>
          <a:off x="0" y="0"/>
          <a:ext cx="0" cy="0"/>
          <a:chOff x="0" y="0"/>
          <a:chExt cx="0" cy="0"/>
        </a:xfrm>
      </p:grpSpPr>
      <p:sp>
        <p:nvSpPr>
          <p:cNvPr id="158" name="Google Shape;158;p27"/>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59" name="Google Shape;15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60" name="Google Shape;160;p27"/>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61" name="Google Shape;161;p27"/>
          <p:cNvPicPr preferRelativeResize="0"/>
          <p:nvPr/>
        </p:nvPicPr>
        <p:blipFill>
          <a:blip r:embed="rId2">
            <a:alphaModFix/>
          </a:blip>
          <a:stretch>
            <a:fillRect/>
          </a:stretch>
        </p:blipFill>
        <p:spPr>
          <a:xfrm>
            <a:off x="6" y="0"/>
            <a:ext cx="2283212" cy="5143500"/>
          </a:xfrm>
          <a:prstGeom prst="rect">
            <a:avLst/>
          </a:prstGeom>
          <a:noFill/>
          <a:ln>
            <a:noFill/>
          </a:ln>
        </p:spPr>
      </p:pic>
      <p:pic>
        <p:nvPicPr>
          <p:cNvPr id="162" name="Google Shape;162;p2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lev8tiv master 1 2 1">
  <p:cSld name="TITLE_1_2_1">
    <p:bg>
      <p:bgPr>
        <a:solidFill>
          <a:srgbClr val="404040"/>
        </a:solidFill>
        <a:effectLst/>
      </p:bgPr>
    </p:bg>
    <p:spTree>
      <p:nvGrpSpPr>
        <p:cNvPr id="1" name="Shape 163"/>
        <p:cNvGrpSpPr/>
        <p:nvPr/>
      </p:nvGrpSpPr>
      <p:grpSpPr>
        <a:xfrm>
          <a:off x="0" y="0"/>
          <a:ext cx="0" cy="0"/>
          <a:chOff x="0" y="0"/>
          <a:chExt cx="0" cy="0"/>
        </a:xfrm>
      </p:grpSpPr>
      <p:sp>
        <p:nvSpPr>
          <p:cNvPr id="164" name="Google Shape;164;p28"/>
          <p:cNvSpPr txBox="1">
            <a:spLocks noGrp="1"/>
          </p:cNvSpPr>
          <p:nvPr>
            <p:ph type="body" idx="1"/>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65" name="Google Shape;16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66" name="Google Shape;166;p28"/>
          <p:cNvSpPr txBox="1">
            <a:spLocks noGrp="1"/>
          </p:cNvSpPr>
          <p:nvPr>
            <p:ph type="title"/>
          </p:nvPr>
        </p:nvSpPr>
        <p:spPr>
          <a:xfrm>
            <a:off x="311700" y="4223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67" name="Google Shape;167;p28"/>
          <p:cNvPicPr preferRelativeResize="0"/>
          <p:nvPr/>
        </p:nvPicPr>
        <p:blipFill>
          <a:blip r:embed="rId2">
            <a:alphaModFix/>
          </a:blip>
          <a:stretch>
            <a:fillRect/>
          </a:stretch>
        </p:blipFill>
        <p:spPr>
          <a:xfrm>
            <a:off x="6910644" y="0"/>
            <a:ext cx="2233362" cy="5143501"/>
          </a:xfrm>
          <a:prstGeom prst="rect">
            <a:avLst/>
          </a:prstGeom>
          <a:noFill/>
          <a:ln>
            <a:noFill/>
          </a:ln>
        </p:spPr>
      </p:pic>
      <p:pic>
        <p:nvPicPr>
          <p:cNvPr id="168" name="Google Shape;168;p28"/>
          <p:cNvPicPr preferRelativeResize="0"/>
          <p:nvPr/>
        </p:nvPicPr>
        <p:blipFill>
          <a:blip r:embed="rId3">
            <a:alphaModFix/>
          </a:blip>
          <a:stretch>
            <a:fillRect/>
          </a:stretch>
        </p:blipFill>
        <p:spPr>
          <a:xfrm>
            <a:off x="67975" y="4120675"/>
            <a:ext cx="1254723" cy="93614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lev8tiv master 1 3 2 2">
  <p:cSld name="TITLE_1_3_2_2">
    <p:bg>
      <p:bgPr>
        <a:solidFill>
          <a:srgbClr val="404040"/>
        </a:solidFill>
        <a:effectLst/>
      </p:bgPr>
    </p:bg>
    <p:spTree>
      <p:nvGrpSpPr>
        <p:cNvPr id="1" name="Shape 169"/>
        <p:cNvGrpSpPr/>
        <p:nvPr/>
      </p:nvGrpSpPr>
      <p:grpSpPr>
        <a:xfrm>
          <a:off x="0" y="0"/>
          <a:ext cx="0" cy="0"/>
          <a:chOff x="0" y="0"/>
          <a:chExt cx="0" cy="0"/>
        </a:xfrm>
      </p:grpSpPr>
      <p:sp>
        <p:nvSpPr>
          <p:cNvPr id="170" name="Google Shape;170;p29"/>
          <p:cNvSpPr txBox="1">
            <a:spLocks noGrp="1"/>
          </p:cNvSpPr>
          <p:nvPr>
            <p:ph type="body" idx="1"/>
          </p:nvPr>
        </p:nvSpPr>
        <p:spPr>
          <a:xfrm>
            <a:off x="2316975" y="11295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71" name="Google Shape;17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72" name="Google Shape;172;p29"/>
          <p:cNvPicPr preferRelativeResize="0"/>
          <p:nvPr/>
        </p:nvPicPr>
        <p:blipFill>
          <a:blip r:embed="rId2">
            <a:alphaModFix/>
          </a:blip>
          <a:stretch>
            <a:fillRect/>
          </a:stretch>
        </p:blipFill>
        <p:spPr>
          <a:xfrm>
            <a:off x="-6" y="0"/>
            <a:ext cx="2233362" cy="5143501"/>
          </a:xfrm>
          <a:prstGeom prst="rect">
            <a:avLst/>
          </a:prstGeom>
          <a:noFill/>
          <a:ln>
            <a:noFill/>
          </a:ln>
        </p:spPr>
      </p:pic>
      <p:pic>
        <p:nvPicPr>
          <p:cNvPr id="173" name="Google Shape;173;p29"/>
          <p:cNvPicPr preferRelativeResize="0"/>
          <p:nvPr/>
        </p:nvPicPr>
        <p:blipFill>
          <a:blip r:embed="rId3">
            <a:alphaModFix/>
          </a:blip>
          <a:stretch>
            <a:fillRect/>
          </a:stretch>
        </p:blipFill>
        <p:spPr>
          <a:xfrm>
            <a:off x="7838700" y="76200"/>
            <a:ext cx="1254723" cy="936141"/>
          </a:xfrm>
          <a:prstGeom prst="rect">
            <a:avLst/>
          </a:prstGeom>
          <a:noFill/>
          <a:ln>
            <a:noFill/>
          </a:ln>
        </p:spPr>
      </p:pic>
      <p:sp>
        <p:nvSpPr>
          <p:cNvPr id="174" name="Google Shape;174;p29"/>
          <p:cNvSpPr txBox="1">
            <a:spLocks noGrp="1"/>
          </p:cNvSpPr>
          <p:nvPr>
            <p:ph type="title"/>
          </p:nvPr>
        </p:nvSpPr>
        <p:spPr>
          <a:xfrm>
            <a:off x="2316975" y="343025"/>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lev8tiv master 1 3 2 2 2">
  <p:cSld name="TITLE_1_3_2_2_2">
    <p:bg>
      <p:bgPr>
        <a:solidFill>
          <a:srgbClr val="404040"/>
        </a:solidFill>
        <a:effectLst/>
      </p:bgPr>
    </p:bg>
    <p:spTree>
      <p:nvGrpSpPr>
        <p:cNvPr id="1" name="Shape 175"/>
        <p:cNvGrpSpPr/>
        <p:nvPr/>
      </p:nvGrpSpPr>
      <p:grpSpPr>
        <a:xfrm>
          <a:off x="0" y="0"/>
          <a:ext cx="0" cy="0"/>
          <a:chOff x="0" y="0"/>
          <a:chExt cx="0" cy="0"/>
        </a:xfrm>
      </p:grpSpPr>
      <p:sp>
        <p:nvSpPr>
          <p:cNvPr id="176" name="Google Shape;176;p30"/>
          <p:cNvSpPr txBox="1">
            <a:spLocks noGrp="1"/>
          </p:cNvSpPr>
          <p:nvPr>
            <p:ph type="body" idx="1"/>
          </p:nvPr>
        </p:nvSpPr>
        <p:spPr>
          <a:xfrm>
            <a:off x="354925" y="1129575"/>
            <a:ext cx="8173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77" name="Google Shape;17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78" name="Google Shape;178;p30"/>
          <p:cNvPicPr preferRelativeResize="0"/>
          <p:nvPr/>
        </p:nvPicPr>
        <p:blipFill>
          <a:blip r:embed="rId2">
            <a:alphaModFix/>
          </a:blip>
          <a:stretch>
            <a:fillRect/>
          </a:stretch>
        </p:blipFill>
        <p:spPr>
          <a:xfrm>
            <a:off x="7838700" y="76200"/>
            <a:ext cx="1254723" cy="936141"/>
          </a:xfrm>
          <a:prstGeom prst="rect">
            <a:avLst/>
          </a:prstGeom>
          <a:noFill/>
          <a:ln>
            <a:noFill/>
          </a:ln>
        </p:spPr>
      </p:pic>
      <p:sp>
        <p:nvSpPr>
          <p:cNvPr id="179" name="Google Shape;179;p30"/>
          <p:cNvSpPr txBox="1">
            <a:spLocks noGrp="1"/>
          </p:cNvSpPr>
          <p:nvPr>
            <p:ph type="title"/>
          </p:nvPr>
        </p:nvSpPr>
        <p:spPr>
          <a:xfrm>
            <a:off x="354925" y="343025"/>
            <a:ext cx="7068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lev8tiv master" type="title">
  <p:cSld name="TITLE">
    <p:bg>
      <p:bgPr>
        <a:solidFill>
          <a:srgbClr val="404040"/>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2738250" y="1661050"/>
            <a:ext cx="3667500" cy="1367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E9A9"/>
              </a:buClr>
              <a:buSzPts val="3800"/>
              <a:buNone/>
              <a:defRPr sz="3800">
                <a:solidFill>
                  <a:srgbClr val="00E9A9"/>
                </a:solidFill>
              </a:defRPr>
            </a:lvl1pPr>
            <a:lvl2pPr lvl="1" algn="ctr">
              <a:spcBef>
                <a:spcPts val="0"/>
              </a:spcBef>
              <a:spcAft>
                <a:spcPts val="0"/>
              </a:spcAft>
              <a:buClr>
                <a:srgbClr val="00E9A9"/>
              </a:buClr>
              <a:buSzPts val="5200"/>
              <a:buNone/>
              <a:defRPr sz="5200">
                <a:solidFill>
                  <a:srgbClr val="00E9A9"/>
                </a:solidFill>
              </a:defRPr>
            </a:lvl2pPr>
            <a:lvl3pPr lvl="2" algn="ctr">
              <a:spcBef>
                <a:spcPts val="0"/>
              </a:spcBef>
              <a:spcAft>
                <a:spcPts val="0"/>
              </a:spcAft>
              <a:buClr>
                <a:srgbClr val="00E9A9"/>
              </a:buClr>
              <a:buSzPts val="5200"/>
              <a:buNone/>
              <a:defRPr sz="5200">
                <a:solidFill>
                  <a:srgbClr val="00E9A9"/>
                </a:solidFill>
              </a:defRPr>
            </a:lvl3pPr>
            <a:lvl4pPr lvl="3" algn="ctr">
              <a:spcBef>
                <a:spcPts val="0"/>
              </a:spcBef>
              <a:spcAft>
                <a:spcPts val="0"/>
              </a:spcAft>
              <a:buClr>
                <a:srgbClr val="00E9A9"/>
              </a:buClr>
              <a:buSzPts val="5200"/>
              <a:buNone/>
              <a:defRPr sz="5200">
                <a:solidFill>
                  <a:srgbClr val="00E9A9"/>
                </a:solidFill>
              </a:defRPr>
            </a:lvl4pPr>
            <a:lvl5pPr lvl="4" algn="ctr">
              <a:spcBef>
                <a:spcPts val="0"/>
              </a:spcBef>
              <a:spcAft>
                <a:spcPts val="0"/>
              </a:spcAft>
              <a:buClr>
                <a:srgbClr val="00E9A9"/>
              </a:buClr>
              <a:buSzPts val="5200"/>
              <a:buNone/>
              <a:defRPr sz="5200">
                <a:solidFill>
                  <a:srgbClr val="00E9A9"/>
                </a:solidFill>
              </a:defRPr>
            </a:lvl5pPr>
            <a:lvl6pPr lvl="5" algn="ctr">
              <a:spcBef>
                <a:spcPts val="0"/>
              </a:spcBef>
              <a:spcAft>
                <a:spcPts val="0"/>
              </a:spcAft>
              <a:buClr>
                <a:srgbClr val="00E9A9"/>
              </a:buClr>
              <a:buSzPts val="5200"/>
              <a:buNone/>
              <a:defRPr sz="5200">
                <a:solidFill>
                  <a:srgbClr val="00E9A9"/>
                </a:solidFill>
              </a:defRPr>
            </a:lvl6pPr>
            <a:lvl7pPr lvl="6" algn="ctr">
              <a:spcBef>
                <a:spcPts val="0"/>
              </a:spcBef>
              <a:spcAft>
                <a:spcPts val="0"/>
              </a:spcAft>
              <a:buClr>
                <a:srgbClr val="00E9A9"/>
              </a:buClr>
              <a:buSzPts val="5200"/>
              <a:buNone/>
              <a:defRPr sz="5200">
                <a:solidFill>
                  <a:srgbClr val="00E9A9"/>
                </a:solidFill>
              </a:defRPr>
            </a:lvl7pPr>
            <a:lvl8pPr lvl="7" algn="ctr">
              <a:spcBef>
                <a:spcPts val="0"/>
              </a:spcBef>
              <a:spcAft>
                <a:spcPts val="0"/>
              </a:spcAft>
              <a:buClr>
                <a:srgbClr val="00E9A9"/>
              </a:buClr>
              <a:buSzPts val="5200"/>
              <a:buNone/>
              <a:defRPr sz="5200">
                <a:solidFill>
                  <a:srgbClr val="00E9A9"/>
                </a:solidFill>
              </a:defRPr>
            </a:lvl8pPr>
            <a:lvl9pPr lvl="8" algn="ctr">
              <a:spcBef>
                <a:spcPts val="0"/>
              </a:spcBef>
              <a:spcAft>
                <a:spcPts val="0"/>
              </a:spcAft>
              <a:buClr>
                <a:srgbClr val="00E9A9"/>
              </a:buClr>
              <a:buSzPts val="5200"/>
              <a:buNone/>
              <a:defRPr sz="5200">
                <a:solidFill>
                  <a:srgbClr val="00E9A9"/>
                </a:solidFill>
              </a:defRPr>
            </a:lvl9pPr>
          </a:lstStyle>
          <a:p>
            <a:endParaRPr/>
          </a:p>
        </p:txBody>
      </p:sp>
      <p:sp>
        <p:nvSpPr>
          <p:cNvPr id="18" name="Google Shape;18;p4"/>
          <p:cNvSpPr txBox="1">
            <a:spLocks noGrp="1"/>
          </p:cNvSpPr>
          <p:nvPr>
            <p:ph type="subTitle" idx="1"/>
          </p:nvPr>
        </p:nvSpPr>
        <p:spPr>
          <a:xfrm>
            <a:off x="2632800" y="3434600"/>
            <a:ext cx="38784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BCDE"/>
              </a:buClr>
              <a:buSzPts val="2600"/>
              <a:buNone/>
              <a:defRPr sz="2600">
                <a:solidFill>
                  <a:srgbClr val="00BCDE"/>
                </a:solidFill>
              </a:defRPr>
            </a:lvl1pPr>
            <a:lvl2pPr lvl="1" algn="ctr">
              <a:lnSpc>
                <a:spcPct val="100000"/>
              </a:lnSpc>
              <a:spcBef>
                <a:spcPts val="0"/>
              </a:spcBef>
              <a:spcAft>
                <a:spcPts val="0"/>
              </a:spcAft>
              <a:buClr>
                <a:srgbClr val="6A2C70"/>
              </a:buClr>
              <a:buSzPts val="2600"/>
              <a:buNone/>
              <a:defRPr sz="2600">
                <a:solidFill>
                  <a:srgbClr val="6A2C70"/>
                </a:solidFill>
              </a:defRPr>
            </a:lvl2pPr>
            <a:lvl3pPr lvl="2" algn="ctr">
              <a:lnSpc>
                <a:spcPct val="100000"/>
              </a:lnSpc>
              <a:spcBef>
                <a:spcPts val="0"/>
              </a:spcBef>
              <a:spcAft>
                <a:spcPts val="0"/>
              </a:spcAft>
              <a:buClr>
                <a:srgbClr val="6A2C70"/>
              </a:buClr>
              <a:buSzPts val="2600"/>
              <a:buNone/>
              <a:defRPr sz="2600">
                <a:solidFill>
                  <a:srgbClr val="6A2C70"/>
                </a:solidFill>
              </a:defRPr>
            </a:lvl3pPr>
            <a:lvl4pPr lvl="3" algn="ctr">
              <a:lnSpc>
                <a:spcPct val="100000"/>
              </a:lnSpc>
              <a:spcBef>
                <a:spcPts val="0"/>
              </a:spcBef>
              <a:spcAft>
                <a:spcPts val="0"/>
              </a:spcAft>
              <a:buClr>
                <a:srgbClr val="6A2C70"/>
              </a:buClr>
              <a:buSzPts val="2600"/>
              <a:buNone/>
              <a:defRPr sz="2600">
                <a:solidFill>
                  <a:srgbClr val="6A2C70"/>
                </a:solidFill>
              </a:defRPr>
            </a:lvl4pPr>
            <a:lvl5pPr lvl="4" algn="ctr">
              <a:lnSpc>
                <a:spcPct val="100000"/>
              </a:lnSpc>
              <a:spcBef>
                <a:spcPts val="0"/>
              </a:spcBef>
              <a:spcAft>
                <a:spcPts val="0"/>
              </a:spcAft>
              <a:buClr>
                <a:srgbClr val="6A2C70"/>
              </a:buClr>
              <a:buSzPts val="2600"/>
              <a:buNone/>
              <a:defRPr sz="2600">
                <a:solidFill>
                  <a:srgbClr val="6A2C70"/>
                </a:solidFill>
              </a:defRPr>
            </a:lvl5pPr>
            <a:lvl6pPr lvl="5" algn="ctr">
              <a:lnSpc>
                <a:spcPct val="100000"/>
              </a:lnSpc>
              <a:spcBef>
                <a:spcPts val="0"/>
              </a:spcBef>
              <a:spcAft>
                <a:spcPts val="0"/>
              </a:spcAft>
              <a:buClr>
                <a:srgbClr val="6A2C70"/>
              </a:buClr>
              <a:buSzPts val="2600"/>
              <a:buNone/>
              <a:defRPr sz="2600">
                <a:solidFill>
                  <a:srgbClr val="6A2C70"/>
                </a:solidFill>
              </a:defRPr>
            </a:lvl6pPr>
            <a:lvl7pPr lvl="6" algn="ctr">
              <a:lnSpc>
                <a:spcPct val="100000"/>
              </a:lnSpc>
              <a:spcBef>
                <a:spcPts val="0"/>
              </a:spcBef>
              <a:spcAft>
                <a:spcPts val="0"/>
              </a:spcAft>
              <a:buClr>
                <a:srgbClr val="6A2C70"/>
              </a:buClr>
              <a:buSzPts val="2600"/>
              <a:buNone/>
              <a:defRPr sz="2600">
                <a:solidFill>
                  <a:srgbClr val="6A2C70"/>
                </a:solidFill>
              </a:defRPr>
            </a:lvl7pPr>
            <a:lvl8pPr lvl="7" algn="ctr">
              <a:lnSpc>
                <a:spcPct val="100000"/>
              </a:lnSpc>
              <a:spcBef>
                <a:spcPts val="0"/>
              </a:spcBef>
              <a:spcAft>
                <a:spcPts val="0"/>
              </a:spcAft>
              <a:buClr>
                <a:srgbClr val="6A2C70"/>
              </a:buClr>
              <a:buSzPts val="2600"/>
              <a:buNone/>
              <a:defRPr sz="2600">
                <a:solidFill>
                  <a:srgbClr val="6A2C70"/>
                </a:solidFill>
              </a:defRPr>
            </a:lvl8pPr>
            <a:lvl9pPr lvl="8" algn="ctr">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19" name="Google Shape;19;p4"/>
          <p:cNvPicPr preferRelativeResize="0"/>
          <p:nvPr/>
        </p:nvPicPr>
        <p:blipFill>
          <a:blip r:embed="rId2">
            <a:alphaModFix/>
          </a:blip>
          <a:stretch>
            <a:fillRect/>
          </a:stretch>
        </p:blipFill>
        <p:spPr>
          <a:xfrm>
            <a:off x="7175976" y="76200"/>
            <a:ext cx="1917450" cy="143060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lev8tiv master 1 3 2 2 1">
  <p:cSld name="TITLE_1_3_2_2_1">
    <p:bg>
      <p:bgPr>
        <a:solidFill>
          <a:srgbClr val="404040"/>
        </a:solidFill>
        <a:effectLst/>
      </p:bgPr>
    </p:bg>
    <p:spTree>
      <p:nvGrpSpPr>
        <p:cNvPr id="1" name="Shape 180"/>
        <p:cNvGrpSpPr/>
        <p:nvPr/>
      </p:nvGrpSpPr>
      <p:grpSpPr>
        <a:xfrm>
          <a:off x="0" y="0"/>
          <a:ext cx="0" cy="0"/>
          <a:chOff x="0" y="0"/>
          <a:chExt cx="0" cy="0"/>
        </a:xfrm>
      </p:grpSpPr>
      <p:pic>
        <p:nvPicPr>
          <p:cNvPr id="181" name="Google Shape;181;p31"/>
          <p:cNvPicPr preferRelativeResize="0"/>
          <p:nvPr/>
        </p:nvPicPr>
        <p:blipFill>
          <a:blip r:embed="rId2">
            <a:alphaModFix/>
          </a:blip>
          <a:stretch>
            <a:fillRect/>
          </a:stretch>
        </p:blipFill>
        <p:spPr>
          <a:xfrm>
            <a:off x="4672119" y="0"/>
            <a:ext cx="2233362" cy="5143501"/>
          </a:xfrm>
          <a:prstGeom prst="rect">
            <a:avLst/>
          </a:prstGeom>
          <a:noFill/>
          <a:ln>
            <a:noFill/>
          </a:ln>
        </p:spPr>
      </p:pic>
      <p:pic>
        <p:nvPicPr>
          <p:cNvPr id="182" name="Google Shape;182;p31"/>
          <p:cNvPicPr preferRelativeResize="0"/>
          <p:nvPr/>
        </p:nvPicPr>
        <p:blipFill>
          <a:blip r:embed="rId3">
            <a:alphaModFix/>
          </a:blip>
          <a:stretch>
            <a:fillRect/>
          </a:stretch>
        </p:blipFill>
        <p:spPr>
          <a:xfrm>
            <a:off x="2319375" y="0"/>
            <a:ext cx="2352747" cy="5143500"/>
          </a:xfrm>
          <a:prstGeom prst="rect">
            <a:avLst/>
          </a:prstGeom>
          <a:noFill/>
          <a:ln>
            <a:noFill/>
          </a:ln>
        </p:spPr>
      </p:pic>
      <p:pic>
        <p:nvPicPr>
          <p:cNvPr id="183" name="Google Shape;183;p31"/>
          <p:cNvPicPr preferRelativeResize="0"/>
          <p:nvPr/>
        </p:nvPicPr>
        <p:blipFill>
          <a:blip r:embed="rId4">
            <a:alphaModFix/>
          </a:blip>
          <a:stretch>
            <a:fillRect/>
          </a:stretch>
        </p:blipFill>
        <p:spPr>
          <a:xfrm>
            <a:off x="0" y="0"/>
            <a:ext cx="2319369" cy="5143500"/>
          </a:xfrm>
          <a:prstGeom prst="rect">
            <a:avLst/>
          </a:prstGeom>
          <a:noFill/>
          <a:ln>
            <a:noFill/>
          </a:ln>
        </p:spPr>
      </p:pic>
      <p:pic>
        <p:nvPicPr>
          <p:cNvPr id="184" name="Google Shape;184;p31"/>
          <p:cNvPicPr preferRelativeResize="0"/>
          <p:nvPr/>
        </p:nvPicPr>
        <p:blipFill>
          <a:blip r:embed="rId5">
            <a:alphaModFix/>
          </a:blip>
          <a:stretch>
            <a:fillRect/>
          </a:stretch>
        </p:blipFill>
        <p:spPr>
          <a:xfrm>
            <a:off x="7239426" y="132850"/>
            <a:ext cx="1729377" cy="129027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Elev8tiv master 1 1 1 1 3 2 2">
  <p:cSld name="TITLE_1_1_4_1_1_1_2">
    <p:bg>
      <p:bgPr>
        <a:solidFill>
          <a:schemeClr val="lt1"/>
        </a:solidFill>
        <a:effectLst/>
      </p:bgPr>
    </p:bg>
    <p:spTree>
      <p:nvGrpSpPr>
        <p:cNvPr id="1" name="Shape 185"/>
        <p:cNvGrpSpPr/>
        <p:nvPr/>
      </p:nvGrpSpPr>
      <p:grpSpPr>
        <a:xfrm>
          <a:off x="0" y="0"/>
          <a:ext cx="0" cy="0"/>
          <a:chOff x="0" y="0"/>
          <a:chExt cx="0" cy="0"/>
        </a:xfrm>
      </p:grpSpPr>
      <p:sp>
        <p:nvSpPr>
          <p:cNvPr id="186" name="Google Shape;186;p32"/>
          <p:cNvSpPr/>
          <p:nvPr/>
        </p:nvSpPr>
        <p:spPr>
          <a:xfrm>
            <a:off x="2233350" y="0"/>
            <a:ext cx="69048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2"/>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188" name="Google Shape;18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9" name="Google Shape;189;p32"/>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90" name="Google Shape;190;p32"/>
          <p:cNvPicPr preferRelativeResize="0"/>
          <p:nvPr/>
        </p:nvPicPr>
        <p:blipFill>
          <a:blip r:embed="rId2">
            <a:alphaModFix/>
          </a:blip>
          <a:stretch>
            <a:fillRect/>
          </a:stretch>
        </p:blipFill>
        <p:spPr>
          <a:xfrm>
            <a:off x="-6" y="0"/>
            <a:ext cx="2233362" cy="5143501"/>
          </a:xfrm>
          <a:prstGeom prst="rect">
            <a:avLst/>
          </a:prstGeom>
          <a:noFill/>
          <a:ln>
            <a:noFill/>
          </a:ln>
        </p:spPr>
      </p:pic>
      <p:pic>
        <p:nvPicPr>
          <p:cNvPr id="191" name="Google Shape;191;p32"/>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Elev8tiv master 1 1 1 1 3 2 2 1">
  <p:cSld name="TITLE_1_1_4_1_1_1_2_1">
    <p:bg>
      <p:bgPr>
        <a:solidFill>
          <a:schemeClr val="lt1"/>
        </a:solidFill>
        <a:effectLst/>
      </p:bgPr>
    </p:bg>
    <p:spTree>
      <p:nvGrpSpPr>
        <p:cNvPr id="1" name="Shape 192"/>
        <p:cNvGrpSpPr/>
        <p:nvPr/>
      </p:nvGrpSpPr>
      <p:grpSpPr>
        <a:xfrm>
          <a:off x="0" y="0"/>
          <a:ext cx="0" cy="0"/>
          <a:chOff x="0" y="0"/>
          <a:chExt cx="0" cy="0"/>
        </a:xfrm>
      </p:grpSpPr>
      <p:sp>
        <p:nvSpPr>
          <p:cNvPr id="193" name="Google Shape;193;p33"/>
          <p:cNvSpPr/>
          <p:nvPr/>
        </p:nvSpPr>
        <p:spPr>
          <a:xfrm>
            <a:off x="-5850" y="0"/>
            <a:ext cx="91440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txBox="1">
            <a:spLocks noGrp="1"/>
          </p:cNvSpPr>
          <p:nvPr>
            <p:ph type="body" idx="1"/>
          </p:nvPr>
        </p:nvSpPr>
        <p:spPr>
          <a:xfrm>
            <a:off x="393175" y="1171750"/>
            <a:ext cx="84180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195" name="Google Shape;1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96" name="Google Shape;196;p33"/>
          <p:cNvSpPr txBox="1">
            <a:spLocks noGrp="1"/>
          </p:cNvSpPr>
          <p:nvPr>
            <p:ph type="title"/>
          </p:nvPr>
        </p:nvSpPr>
        <p:spPr>
          <a:xfrm>
            <a:off x="393175" y="249250"/>
            <a:ext cx="73125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97" name="Google Shape;197;p33"/>
          <p:cNvPicPr preferRelativeResize="0"/>
          <p:nvPr/>
        </p:nvPicPr>
        <p:blipFill>
          <a:blip r:embed="rId2">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Elev8tiv master 1 1 1 1 3 1">
  <p:cSld name="TITLE_1_1_1_1_3_1">
    <p:bg>
      <p:bgPr>
        <a:solidFill>
          <a:schemeClr val="lt1"/>
        </a:solidFill>
        <a:effectLst/>
      </p:bgPr>
    </p:bg>
    <p:spTree>
      <p:nvGrpSpPr>
        <p:cNvPr id="1" name="Shape 198"/>
        <p:cNvGrpSpPr/>
        <p:nvPr/>
      </p:nvGrpSpPr>
      <p:grpSpPr>
        <a:xfrm>
          <a:off x="0" y="0"/>
          <a:ext cx="0" cy="0"/>
          <a:chOff x="0" y="0"/>
          <a:chExt cx="0" cy="0"/>
        </a:xfrm>
      </p:grpSpPr>
      <p:sp>
        <p:nvSpPr>
          <p:cNvPr id="199" name="Google Shape;199;p34"/>
          <p:cNvSpPr/>
          <p:nvPr/>
        </p:nvSpPr>
        <p:spPr>
          <a:xfrm>
            <a:off x="2352750" y="0"/>
            <a:ext cx="6785400" cy="1152600"/>
          </a:xfrm>
          <a:prstGeom prst="rect">
            <a:avLst/>
          </a:prstGeom>
          <a:solidFill>
            <a:srgbClr val="6A2C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34"/>
          <p:cNvPicPr preferRelativeResize="0"/>
          <p:nvPr/>
        </p:nvPicPr>
        <p:blipFill>
          <a:blip r:embed="rId2">
            <a:alphaModFix/>
          </a:blip>
          <a:stretch>
            <a:fillRect/>
          </a:stretch>
        </p:blipFill>
        <p:spPr>
          <a:xfrm>
            <a:off x="-2" y="0"/>
            <a:ext cx="3312254" cy="5143500"/>
          </a:xfrm>
          <a:prstGeom prst="rect">
            <a:avLst/>
          </a:prstGeom>
          <a:noFill/>
          <a:ln>
            <a:noFill/>
          </a:ln>
        </p:spPr>
      </p:pic>
      <p:sp>
        <p:nvSpPr>
          <p:cNvPr id="201" name="Google Shape;201;p34"/>
          <p:cNvSpPr txBox="1">
            <a:spLocks noGrp="1"/>
          </p:cNvSpPr>
          <p:nvPr>
            <p:ph type="body" idx="1"/>
          </p:nvPr>
        </p:nvSpPr>
        <p:spPr>
          <a:xfrm>
            <a:off x="3366400" y="1400550"/>
            <a:ext cx="5270100" cy="33183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02" name="Google Shape;202;p34"/>
          <p:cNvSpPr txBox="1">
            <a:spLocks noGrp="1"/>
          </p:cNvSpPr>
          <p:nvPr>
            <p:ph type="title"/>
          </p:nvPr>
        </p:nvSpPr>
        <p:spPr>
          <a:xfrm>
            <a:off x="3366400" y="248800"/>
            <a:ext cx="45531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Clr>
                <a:srgbClr val="00E9A9"/>
              </a:buClr>
              <a:buSzPts val="2500"/>
              <a:buNone/>
              <a:defRPr sz="2500">
                <a:solidFill>
                  <a:srgbClr val="00E9A9"/>
                </a:solidFill>
              </a:defRPr>
            </a:lvl2pPr>
            <a:lvl3pPr lvl="2" rtl="0">
              <a:spcBef>
                <a:spcPts val="0"/>
              </a:spcBef>
              <a:spcAft>
                <a:spcPts val="0"/>
              </a:spcAft>
              <a:buClr>
                <a:srgbClr val="00E9A9"/>
              </a:buClr>
              <a:buSzPts val="2500"/>
              <a:buNone/>
              <a:defRPr sz="2500">
                <a:solidFill>
                  <a:srgbClr val="00E9A9"/>
                </a:solidFill>
              </a:defRPr>
            </a:lvl3pPr>
            <a:lvl4pPr lvl="3" rtl="0">
              <a:spcBef>
                <a:spcPts val="0"/>
              </a:spcBef>
              <a:spcAft>
                <a:spcPts val="0"/>
              </a:spcAft>
              <a:buClr>
                <a:srgbClr val="00E9A9"/>
              </a:buClr>
              <a:buSzPts val="2500"/>
              <a:buNone/>
              <a:defRPr sz="2500">
                <a:solidFill>
                  <a:srgbClr val="00E9A9"/>
                </a:solidFill>
              </a:defRPr>
            </a:lvl4pPr>
            <a:lvl5pPr lvl="4" rtl="0">
              <a:spcBef>
                <a:spcPts val="0"/>
              </a:spcBef>
              <a:spcAft>
                <a:spcPts val="0"/>
              </a:spcAft>
              <a:buClr>
                <a:srgbClr val="00E9A9"/>
              </a:buClr>
              <a:buSzPts val="2500"/>
              <a:buNone/>
              <a:defRPr sz="2500">
                <a:solidFill>
                  <a:srgbClr val="00E9A9"/>
                </a:solidFill>
              </a:defRPr>
            </a:lvl5pPr>
            <a:lvl6pPr lvl="5" rtl="0">
              <a:spcBef>
                <a:spcPts val="0"/>
              </a:spcBef>
              <a:spcAft>
                <a:spcPts val="0"/>
              </a:spcAft>
              <a:buClr>
                <a:srgbClr val="00E9A9"/>
              </a:buClr>
              <a:buSzPts val="2500"/>
              <a:buNone/>
              <a:defRPr sz="2500">
                <a:solidFill>
                  <a:srgbClr val="00E9A9"/>
                </a:solidFill>
              </a:defRPr>
            </a:lvl6pPr>
            <a:lvl7pPr lvl="6" rtl="0">
              <a:spcBef>
                <a:spcPts val="0"/>
              </a:spcBef>
              <a:spcAft>
                <a:spcPts val="0"/>
              </a:spcAft>
              <a:buClr>
                <a:srgbClr val="00E9A9"/>
              </a:buClr>
              <a:buSzPts val="2500"/>
              <a:buNone/>
              <a:defRPr sz="2500">
                <a:solidFill>
                  <a:srgbClr val="00E9A9"/>
                </a:solidFill>
              </a:defRPr>
            </a:lvl7pPr>
            <a:lvl8pPr lvl="7" rtl="0">
              <a:spcBef>
                <a:spcPts val="0"/>
              </a:spcBef>
              <a:spcAft>
                <a:spcPts val="0"/>
              </a:spcAft>
              <a:buClr>
                <a:srgbClr val="00E9A9"/>
              </a:buClr>
              <a:buSzPts val="2500"/>
              <a:buNone/>
              <a:defRPr sz="2500">
                <a:solidFill>
                  <a:srgbClr val="00E9A9"/>
                </a:solidFill>
              </a:defRPr>
            </a:lvl8pPr>
            <a:lvl9pPr lvl="8" rtl="0">
              <a:spcBef>
                <a:spcPts val="0"/>
              </a:spcBef>
              <a:spcAft>
                <a:spcPts val="0"/>
              </a:spcAft>
              <a:buClr>
                <a:srgbClr val="00E9A9"/>
              </a:buClr>
              <a:buSzPts val="2500"/>
              <a:buNone/>
              <a:defRPr sz="2500">
                <a:solidFill>
                  <a:srgbClr val="00E9A9"/>
                </a:solidFill>
              </a:defRPr>
            </a:lvl9pPr>
          </a:lstStyle>
          <a:p>
            <a:endParaRPr/>
          </a:p>
        </p:txBody>
      </p:sp>
      <p:sp>
        <p:nvSpPr>
          <p:cNvPr id="203" name="Google Shape;20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04" name="Google Shape;204;p34"/>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lev8tiv master 1 1 1 1 2">
  <p:cSld name="TITLE_1_1_1_1_2">
    <p:bg>
      <p:bgPr>
        <a:solidFill>
          <a:srgbClr val="404040"/>
        </a:solidFill>
        <a:effectLst/>
      </p:bgPr>
    </p:bg>
    <p:spTree>
      <p:nvGrpSpPr>
        <p:cNvPr id="1" name="Shape 205"/>
        <p:cNvGrpSpPr/>
        <p:nvPr/>
      </p:nvGrpSpPr>
      <p:grpSpPr>
        <a:xfrm>
          <a:off x="0" y="0"/>
          <a:ext cx="0" cy="0"/>
          <a:chOff x="0" y="0"/>
          <a:chExt cx="0" cy="0"/>
        </a:xfrm>
      </p:grpSpPr>
      <p:pic>
        <p:nvPicPr>
          <p:cNvPr id="206" name="Google Shape;206;p35"/>
          <p:cNvPicPr preferRelativeResize="0"/>
          <p:nvPr/>
        </p:nvPicPr>
        <p:blipFill>
          <a:blip r:embed="rId2">
            <a:alphaModFix/>
          </a:blip>
          <a:stretch>
            <a:fillRect/>
          </a:stretch>
        </p:blipFill>
        <p:spPr>
          <a:xfrm>
            <a:off x="7152004" y="0"/>
            <a:ext cx="1991992" cy="5143501"/>
          </a:xfrm>
          <a:prstGeom prst="rect">
            <a:avLst/>
          </a:prstGeom>
          <a:noFill/>
          <a:ln>
            <a:noFill/>
          </a:ln>
        </p:spPr>
      </p:pic>
      <p:sp>
        <p:nvSpPr>
          <p:cNvPr id="207" name="Google Shape;207;p35"/>
          <p:cNvSpPr txBox="1">
            <a:spLocks noGrp="1"/>
          </p:cNvSpPr>
          <p:nvPr>
            <p:ph type="body" idx="1"/>
          </p:nvPr>
        </p:nvSpPr>
        <p:spPr>
          <a:xfrm>
            <a:off x="311700" y="1152475"/>
            <a:ext cx="65052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208" name="Google Shape;20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09" name="Google Shape;209;p35"/>
          <p:cNvSpPr txBox="1">
            <a:spLocks noGrp="1"/>
          </p:cNvSpPr>
          <p:nvPr>
            <p:ph type="title"/>
          </p:nvPr>
        </p:nvSpPr>
        <p:spPr>
          <a:xfrm>
            <a:off x="311700" y="445025"/>
            <a:ext cx="5286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lev8tiv master 1 1 1 1 2 1">
  <p:cSld name="TITLE_1_1_1_1_2_1">
    <p:bg>
      <p:bgPr>
        <a:solidFill>
          <a:schemeClr val="lt1"/>
        </a:solidFill>
        <a:effectLst/>
      </p:bgPr>
    </p:bg>
    <p:spTree>
      <p:nvGrpSpPr>
        <p:cNvPr id="1" name="Shape 210"/>
        <p:cNvGrpSpPr/>
        <p:nvPr/>
      </p:nvGrpSpPr>
      <p:grpSpPr>
        <a:xfrm>
          <a:off x="0" y="0"/>
          <a:ext cx="0" cy="0"/>
          <a:chOff x="0" y="0"/>
          <a:chExt cx="0" cy="0"/>
        </a:xfrm>
      </p:grpSpPr>
      <p:sp>
        <p:nvSpPr>
          <p:cNvPr id="211" name="Google Shape;211;p36"/>
          <p:cNvSpPr/>
          <p:nvPr/>
        </p:nvSpPr>
        <p:spPr>
          <a:xfrm>
            <a:off x="1992000" y="0"/>
            <a:ext cx="7146300" cy="11526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36"/>
          <p:cNvPicPr preferRelativeResize="0"/>
          <p:nvPr/>
        </p:nvPicPr>
        <p:blipFill>
          <a:blip r:embed="rId2">
            <a:alphaModFix/>
          </a:blip>
          <a:stretch>
            <a:fillRect/>
          </a:stretch>
        </p:blipFill>
        <p:spPr>
          <a:xfrm>
            <a:off x="4" y="0"/>
            <a:ext cx="1991992" cy="5143501"/>
          </a:xfrm>
          <a:prstGeom prst="rect">
            <a:avLst/>
          </a:prstGeom>
          <a:noFill/>
          <a:ln>
            <a:noFill/>
          </a:ln>
        </p:spPr>
      </p:pic>
      <p:sp>
        <p:nvSpPr>
          <p:cNvPr id="213" name="Google Shape;213;p36"/>
          <p:cNvSpPr txBox="1">
            <a:spLocks noGrp="1"/>
          </p:cNvSpPr>
          <p:nvPr>
            <p:ph type="body" idx="1"/>
          </p:nvPr>
        </p:nvSpPr>
        <p:spPr>
          <a:xfrm>
            <a:off x="2110100" y="1347163"/>
            <a:ext cx="6505200" cy="31215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14" name="Google Shape;21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5" name="Google Shape;215;p36"/>
          <p:cNvSpPr txBox="1">
            <a:spLocks noGrp="1"/>
          </p:cNvSpPr>
          <p:nvPr>
            <p:ph type="title"/>
          </p:nvPr>
        </p:nvSpPr>
        <p:spPr>
          <a:xfrm>
            <a:off x="2110100" y="289950"/>
            <a:ext cx="5286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Clr>
                <a:srgbClr val="00E9A9"/>
              </a:buClr>
              <a:buSzPts val="2800"/>
              <a:buNone/>
              <a:defRPr>
                <a:solidFill>
                  <a:srgbClr val="00E9A9"/>
                </a:solidFill>
              </a:defRPr>
            </a:lvl2pPr>
            <a:lvl3pPr lvl="2" rtl="0">
              <a:spcBef>
                <a:spcPts val="0"/>
              </a:spcBef>
              <a:spcAft>
                <a:spcPts val="0"/>
              </a:spcAft>
              <a:buClr>
                <a:srgbClr val="00E9A9"/>
              </a:buClr>
              <a:buSzPts val="2800"/>
              <a:buNone/>
              <a:defRPr>
                <a:solidFill>
                  <a:srgbClr val="00E9A9"/>
                </a:solidFill>
              </a:defRPr>
            </a:lvl3pPr>
            <a:lvl4pPr lvl="3" rtl="0">
              <a:spcBef>
                <a:spcPts val="0"/>
              </a:spcBef>
              <a:spcAft>
                <a:spcPts val="0"/>
              </a:spcAft>
              <a:buClr>
                <a:srgbClr val="00E9A9"/>
              </a:buClr>
              <a:buSzPts val="2800"/>
              <a:buNone/>
              <a:defRPr>
                <a:solidFill>
                  <a:srgbClr val="00E9A9"/>
                </a:solidFill>
              </a:defRPr>
            </a:lvl4pPr>
            <a:lvl5pPr lvl="4" rtl="0">
              <a:spcBef>
                <a:spcPts val="0"/>
              </a:spcBef>
              <a:spcAft>
                <a:spcPts val="0"/>
              </a:spcAft>
              <a:buClr>
                <a:srgbClr val="00E9A9"/>
              </a:buClr>
              <a:buSzPts val="2800"/>
              <a:buNone/>
              <a:defRPr>
                <a:solidFill>
                  <a:srgbClr val="00E9A9"/>
                </a:solidFill>
              </a:defRPr>
            </a:lvl5pPr>
            <a:lvl6pPr lvl="5" rtl="0">
              <a:spcBef>
                <a:spcPts val="0"/>
              </a:spcBef>
              <a:spcAft>
                <a:spcPts val="0"/>
              </a:spcAft>
              <a:buClr>
                <a:srgbClr val="00E9A9"/>
              </a:buClr>
              <a:buSzPts val="2800"/>
              <a:buNone/>
              <a:defRPr>
                <a:solidFill>
                  <a:srgbClr val="00E9A9"/>
                </a:solidFill>
              </a:defRPr>
            </a:lvl6pPr>
            <a:lvl7pPr lvl="6" rtl="0">
              <a:spcBef>
                <a:spcPts val="0"/>
              </a:spcBef>
              <a:spcAft>
                <a:spcPts val="0"/>
              </a:spcAft>
              <a:buClr>
                <a:srgbClr val="00E9A9"/>
              </a:buClr>
              <a:buSzPts val="2800"/>
              <a:buNone/>
              <a:defRPr>
                <a:solidFill>
                  <a:srgbClr val="00E9A9"/>
                </a:solidFill>
              </a:defRPr>
            </a:lvl7pPr>
            <a:lvl8pPr lvl="7" rtl="0">
              <a:spcBef>
                <a:spcPts val="0"/>
              </a:spcBef>
              <a:spcAft>
                <a:spcPts val="0"/>
              </a:spcAft>
              <a:buClr>
                <a:srgbClr val="00E9A9"/>
              </a:buClr>
              <a:buSzPts val="2800"/>
              <a:buNone/>
              <a:defRPr>
                <a:solidFill>
                  <a:srgbClr val="00E9A9"/>
                </a:solidFill>
              </a:defRPr>
            </a:lvl8pPr>
            <a:lvl9pPr lvl="8" rtl="0">
              <a:spcBef>
                <a:spcPts val="0"/>
              </a:spcBef>
              <a:spcAft>
                <a:spcPts val="0"/>
              </a:spcAft>
              <a:buClr>
                <a:srgbClr val="00E9A9"/>
              </a:buClr>
              <a:buSzPts val="2800"/>
              <a:buNone/>
              <a:defRPr>
                <a:solidFill>
                  <a:srgbClr val="00E9A9"/>
                </a:solidFill>
              </a:defRPr>
            </a:lvl9pPr>
          </a:lstStyle>
          <a:p>
            <a:endParaRPr/>
          </a:p>
        </p:txBody>
      </p:sp>
      <p:pic>
        <p:nvPicPr>
          <p:cNvPr id="216" name="Google Shape;216;p3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lev8tiv master 1 1 1 1 1">
  <p:cSld name="TITLE_1_1_1_1_1">
    <p:bg>
      <p:bgPr>
        <a:solidFill>
          <a:schemeClr val="lt1"/>
        </a:solidFill>
        <a:effectLst/>
      </p:bgPr>
    </p:bg>
    <p:spTree>
      <p:nvGrpSpPr>
        <p:cNvPr id="1" name="Shape 217"/>
        <p:cNvGrpSpPr/>
        <p:nvPr/>
      </p:nvGrpSpPr>
      <p:grpSpPr>
        <a:xfrm>
          <a:off x="0" y="0"/>
          <a:ext cx="0" cy="0"/>
          <a:chOff x="0" y="0"/>
          <a:chExt cx="0" cy="0"/>
        </a:xfrm>
      </p:grpSpPr>
      <p:sp>
        <p:nvSpPr>
          <p:cNvPr id="218" name="Google Shape;218;p37"/>
          <p:cNvSpPr/>
          <p:nvPr/>
        </p:nvSpPr>
        <p:spPr>
          <a:xfrm>
            <a:off x="-76200" y="-8250"/>
            <a:ext cx="1379700" cy="368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9" name="Google Shape;219;p37"/>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220" name="Google Shape;220;p37"/>
          <p:cNvSpPr txBox="1">
            <a:spLocks noGrp="1"/>
          </p:cNvSpPr>
          <p:nvPr>
            <p:ph type="body" idx="1"/>
          </p:nvPr>
        </p:nvSpPr>
        <p:spPr>
          <a:xfrm>
            <a:off x="1676725" y="1111200"/>
            <a:ext cx="8223300" cy="2474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21" name="Google Shape;22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2" name="Google Shape;222;p37"/>
          <p:cNvSpPr txBox="1">
            <a:spLocks noGrp="1"/>
          </p:cNvSpPr>
          <p:nvPr>
            <p:ph type="title"/>
          </p:nvPr>
        </p:nvSpPr>
        <p:spPr>
          <a:xfrm>
            <a:off x="1676725" y="445025"/>
            <a:ext cx="7239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500"/>
              <a:buNone/>
              <a:defRPr sz="2500">
                <a:solidFill>
                  <a:srgbClr val="404040"/>
                </a:solidFill>
              </a:defRPr>
            </a:lvl2pPr>
            <a:lvl3pPr lvl="2" rtl="0">
              <a:spcBef>
                <a:spcPts val="0"/>
              </a:spcBef>
              <a:spcAft>
                <a:spcPts val="0"/>
              </a:spcAft>
              <a:buClr>
                <a:srgbClr val="404040"/>
              </a:buClr>
              <a:buSzPts val="2500"/>
              <a:buNone/>
              <a:defRPr sz="2500">
                <a:solidFill>
                  <a:srgbClr val="404040"/>
                </a:solidFill>
              </a:defRPr>
            </a:lvl3pPr>
            <a:lvl4pPr lvl="3" rtl="0">
              <a:spcBef>
                <a:spcPts val="0"/>
              </a:spcBef>
              <a:spcAft>
                <a:spcPts val="0"/>
              </a:spcAft>
              <a:buClr>
                <a:srgbClr val="404040"/>
              </a:buClr>
              <a:buSzPts val="2500"/>
              <a:buNone/>
              <a:defRPr sz="2500">
                <a:solidFill>
                  <a:srgbClr val="404040"/>
                </a:solidFill>
              </a:defRPr>
            </a:lvl4pPr>
            <a:lvl5pPr lvl="4" rtl="0">
              <a:spcBef>
                <a:spcPts val="0"/>
              </a:spcBef>
              <a:spcAft>
                <a:spcPts val="0"/>
              </a:spcAft>
              <a:buClr>
                <a:srgbClr val="404040"/>
              </a:buClr>
              <a:buSzPts val="2500"/>
              <a:buNone/>
              <a:defRPr sz="2500">
                <a:solidFill>
                  <a:srgbClr val="404040"/>
                </a:solidFill>
              </a:defRPr>
            </a:lvl5pPr>
            <a:lvl6pPr lvl="5" rtl="0">
              <a:spcBef>
                <a:spcPts val="0"/>
              </a:spcBef>
              <a:spcAft>
                <a:spcPts val="0"/>
              </a:spcAft>
              <a:buClr>
                <a:srgbClr val="404040"/>
              </a:buClr>
              <a:buSzPts val="2500"/>
              <a:buNone/>
              <a:defRPr sz="2500">
                <a:solidFill>
                  <a:srgbClr val="404040"/>
                </a:solidFill>
              </a:defRPr>
            </a:lvl6pPr>
            <a:lvl7pPr lvl="6" rtl="0">
              <a:spcBef>
                <a:spcPts val="0"/>
              </a:spcBef>
              <a:spcAft>
                <a:spcPts val="0"/>
              </a:spcAft>
              <a:buClr>
                <a:srgbClr val="404040"/>
              </a:buClr>
              <a:buSzPts val="2500"/>
              <a:buNone/>
              <a:defRPr sz="2500">
                <a:solidFill>
                  <a:srgbClr val="404040"/>
                </a:solidFill>
              </a:defRPr>
            </a:lvl7pPr>
            <a:lvl8pPr lvl="7" rtl="0">
              <a:spcBef>
                <a:spcPts val="0"/>
              </a:spcBef>
              <a:spcAft>
                <a:spcPts val="0"/>
              </a:spcAft>
              <a:buClr>
                <a:srgbClr val="404040"/>
              </a:buClr>
              <a:buSzPts val="2500"/>
              <a:buNone/>
              <a:defRPr sz="2500">
                <a:solidFill>
                  <a:srgbClr val="404040"/>
                </a:solidFill>
              </a:defRPr>
            </a:lvl8pPr>
            <a:lvl9pPr lvl="8" rtl="0">
              <a:spcBef>
                <a:spcPts val="0"/>
              </a:spcBef>
              <a:spcAft>
                <a:spcPts val="0"/>
              </a:spcAft>
              <a:buClr>
                <a:srgbClr val="404040"/>
              </a:buClr>
              <a:buSzPts val="2500"/>
              <a:buNone/>
              <a:defRPr sz="2500">
                <a:solidFill>
                  <a:srgbClr val="404040"/>
                </a:solidFill>
              </a:defRPr>
            </a:lvl9pPr>
          </a:lstStyle>
          <a:p>
            <a:endParaRPr/>
          </a:p>
        </p:txBody>
      </p:sp>
      <p:pic>
        <p:nvPicPr>
          <p:cNvPr id="223" name="Google Shape;223;p37"/>
          <p:cNvPicPr preferRelativeResize="0"/>
          <p:nvPr/>
        </p:nvPicPr>
        <p:blipFill>
          <a:blip r:embed="rId3">
            <a:alphaModFix/>
          </a:blip>
          <a:stretch>
            <a:fillRect/>
          </a:stretch>
        </p:blipFill>
        <p:spPr>
          <a:xfrm>
            <a:off x="-13712" y="81575"/>
            <a:ext cx="1254723" cy="93614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lev8tiv master 1 1 1 1 1 3">
  <p:cSld name="TITLE_1_1_1_1_1_3">
    <p:bg>
      <p:bgPr>
        <a:solidFill>
          <a:schemeClr val="lt1"/>
        </a:solidFill>
        <a:effectLst/>
      </p:bgPr>
    </p:bg>
    <p:spTree>
      <p:nvGrpSpPr>
        <p:cNvPr id="1" name="Shape 224"/>
        <p:cNvGrpSpPr/>
        <p:nvPr/>
      </p:nvGrpSpPr>
      <p:grpSpPr>
        <a:xfrm>
          <a:off x="0" y="0"/>
          <a:ext cx="0" cy="0"/>
          <a:chOff x="0" y="0"/>
          <a:chExt cx="0" cy="0"/>
        </a:xfrm>
      </p:grpSpPr>
      <p:sp>
        <p:nvSpPr>
          <p:cNvPr id="225" name="Google Shape;225;p38"/>
          <p:cNvSpPr/>
          <p:nvPr/>
        </p:nvSpPr>
        <p:spPr>
          <a:xfrm>
            <a:off x="0" y="3536450"/>
            <a:ext cx="9144000" cy="1425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 name="Google Shape;226;p38"/>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227" name="Google Shape;227;p38"/>
          <p:cNvSpPr txBox="1">
            <a:spLocks noGrp="1"/>
          </p:cNvSpPr>
          <p:nvPr>
            <p:ph type="body" idx="1"/>
          </p:nvPr>
        </p:nvSpPr>
        <p:spPr>
          <a:xfrm>
            <a:off x="311850" y="784263"/>
            <a:ext cx="8520300" cy="2474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28" name="Google Shape;22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9" name="Google Shape;229;p38"/>
          <p:cNvSpPr txBox="1">
            <a:spLocks noGrp="1"/>
          </p:cNvSpPr>
          <p:nvPr>
            <p:ph type="title"/>
          </p:nvPr>
        </p:nvSpPr>
        <p:spPr>
          <a:xfrm>
            <a:off x="310275" y="211575"/>
            <a:ext cx="7252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500"/>
              <a:buNone/>
              <a:defRPr sz="2500">
                <a:solidFill>
                  <a:srgbClr val="404040"/>
                </a:solidFill>
              </a:defRPr>
            </a:lvl2pPr>
            <a:lvl3pPr lvl="2" rtl="0">
              <a:spcBef>
                <a:spcPts val="0"/>
              </a:spcBef>
              <a:spcAft>
                <a:spcPts val="0"/>
              </a:spcAft>
              <a:buClr>
                <a:srgbClr val="404040"/>
              </a:buClr>
              <a:buSzPts val="2500"/>
              <a:buNone/>
              <a:defRPr sz="2500">
                <a:solidFill>
                  <a:srgbClr val="404040"/>
                </a:solidFill>
              </a:defRPr>
            </a:lvl3pPr>
            <a:lvl4pPr lvl="3" rtl="0">
              <a:spcBef>
                <a:spcPts val="0"/>
              </a:spcBef>
              <a:spcAft>
                <a:spcPts val="0"/>
              </a:spcAft>
              <a:buClr>
                <a:srgbClr val="404040"/>
              </a:buClr>
              <a:buSzPts val="2500"/>
              <a:buNone/>
              <a:defRPr sz="2500">
                <a:solidFill>
                  <a:srgbClr val="404040"/>
                </a:solidFill>
              </a:defRPr>
            </a:lvl4pPr>
            <a:lvl5pPr lvl="4" rtl="0">
              <a:spcBef>
                <a:spcPts val="0"/>
              </a:spcBef>
              <a:spcAft>
                <a:spcPts val="0"/>
              </a:spcAft>
              <a:buClr>
                <a:srgbClr val="404040"/>
              </a:buClr>
              <a:buSzPts val="2500"/>
              <a:buNone/>
              <a:defRPr sz="2500">
                <a:solidFill>
                  <a:srgbClr val="404040"/>
                </a:solidFill>
              </a:defRPr>
            </a:lvl5pPr>
            <a:lvl6pPr lvl="5" rtl="0">
              <a:spcBef>
                <a:spcPts val="0"/>
              </a:spcBef>
              <a:spcAft>
                <a:spcPts val="0"/>
              </a:spcAft>
              <a:buClr>
                <a:srgbClr val="404040"/>
              </a:buClr>
              <a:buSzPts val="2500"/>
              <a:buNone/>
              <a:defRPr sz="2500">
                <a:solidFill>
                  <a:srgbClr val="404040"/>
                </a:solidFill>
              </a:defRPr>
            </a:lvl6pPr>
            <a:lvl7pPr lvl="6" rtl="0">
              <a:spcBef>
                <a:spcPts val="0"/>
              </a:spcBef>
              <a:spcAft>
                <a:spcPts val="0"/>
              </a:spcAft>
              <a:buClr>
                <a:srgbClr val="404040"/>
              </a:buClr>
              <a:buSzPts val="2500"/>
              <a:buNone/>
              <a:defRPr sz="2500">
                <a:solidFill>
                  <a:srgbClr val="404040"/>
                </a:solidFill>
              </a:defRPr>
            </a:lvl7pPr>
            <a:lvl8pPr lvl="7" rtl="0">
              <a:spcBef>
                <a:spcPts val="0"/>
              </a:spcBef>
              <a:spcAft>
                <a:spcPts val="0"/>
              </a:spcAft>
              <a:buClr>
                <a:srgbClr val="404040"/>
              </a:buClr>
              <a:buSzPts val="2500"/>
              <a:buNone/>
              <a:defRPr sz="2500">
                <a:solidFill>
                  <a:srgbClr val="404040"/>
                </a:solidFill>
              </a:defRPr>
            </a:lvl8pPr>
            <a:lvl9pPr lvl="8" rtl="0">
              <a:spcBef>
                <a:spcPts val="0"/>
              </a:spcBef>
              <a:spcAft>
                <a:spcPts val="0"/>
              </a:spcAft>
              <a:buClr>
                <a:srgbClr val="404040"/>
              </a:buClr>
              <a:buSzPts val="2500"/>
              <a:buNone/>
              <a:defRPr sz="2500">
                <a:solidFill>
                  <a:srgbClr val="404040"/>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Elev8tiv master 1 1 1 1 3 2 1 2">
  <p:cSld name="TITLE_1_1_4_1_1_1_1_2">
    <p:bg>
      <p:bgPr>
        <a:solidFill>
          <a:schemeClr val="lt1"/>
        </a:solidFill>
        <a:effectLst/>
      </p:bgPr>
    </p:bg>
    <p:spTree>
      <p:nvGrpSpPr>
        <p:cNvPr id="1" name="Shape 230"/>
        <p:cNvGrpSpPr/>
        <p:nvPr/>
      </p:nvGrpSpPr>
      <p:grpSpPr>
        <a:xfrm>
          <a:off x="0" y="0"/>
          <a:ext cx="0" cy="0"/>
          <a:chOff x="0" y="0"/>
          <a:chExt cx="0" cy="0"/>
        </a:xfrm>
      </p:grpSpPr>
      <p:sp>
        <p:nvSpPr>
          <p:cNvPr id="231" name="Google Shape;231;p39"/>
          <p:cNvSpPr/>
          <p:nvPr/>
        </p:nvSpPr>
        <p:spPr>
          <a:xfrm>
            <a:off x="0" y="0"/>
            <a:ext cx="9144000" cy="11418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9"/>
          <p:cNvSpPr txBox="1">
            <a:spLocks noGrp="1"/>
          </p:cNvSpPr>
          <p:nvPr>
            <p:ph type="body" idx="1"/>
          </p:nvPr>
        </p:nvSpPr>
        <p:spPr>
          <a:xfrm>
            <a:off x="272625" y="1209425"/>
            <a:ext cx="78300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33" name="Google Shape;23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4" name="Google Shape;234;p39"/>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35" name="Google Shape;235;p39"/>
          <p:cNvPicPr preferRelativeResize="0"/>
          <p:nvPr/>
        </p:nvPicPr>
        <p:blipFill>
          <a:blip r:embed="rId2">
            <a:alphaModFix/>
          </a:blip>
          <a:stretch>
            <a:fillRect/>
          </a:stretch>
        </p:blipFill>
        <p:spPr>
          <a:xfrm>
            <a:off x="7766425" y="106650"/>
            <a:ext cx="1254723" cy="93614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Elev8tiv master 1 1 1 1 3 2 1 2 1">
  <p:cSld name="TITLE_1_1_4_1_1_1_1_2_1">
    <p:bg>
      <p:bgPr>
        <a:solidFill>
          <a:schemeClr val="lt1"/>
        </a:solidFill>
        <a:effectLst/>
      </p:bgPr>
    </p:bg>
    <p:spTree>
      <p:nvGrpSpPr>
        <p:cNvPr id="1" name="Shape 236"/>
        <p:cNvGrpSpPr/>
        <p:nvPr/>
      </p:nvGrpSpPr>
      <p:grpSpPr>
        <a:xfrm>
          <a:off x="0" y="0"/>
          <a:ext cx="0" cy="0"/>
          <a:chOff x="0" y="0"/>
          <a:chExt cx="0" cy="0"/>
        </a:xfrm>
      </p:grpSpPr>
      <p:sp>
        <p:nvSpPr>
          <p:cNvPr id="237" name="Google Shape;237;p40"/>
          <p:cNvSpPr/>
          <p:nvPr/>
        </p:nvSpPr>
        <p:spPr>
          <a:xfrm>
            <a:off x="7749250" y="0"/>
            <a:ext cx="1388700" cy="51435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txBox="1">
            <a:spLocks noGrp="1"/>
          </p:cNvSpPr>
          <p:nvPr>
            <p:ph type="body" idx="1"/>
          </p:nvPr>
        </p:nvSpPr>
        <p:spPr>
          <a:xfrm>
            <a:off x="272625" y="1209425"/>
            <a:ext cx="78300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39" name="Google Shape;23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40" name="Google Shape;240;p40"/>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800"/>
              <a:buNone/>
              <a:defRPr>
                <a:solidFill>
                  <a:srgbClr val="404040"/>
                </a:solidFill>
              </a:defRPr>
            </a:lvl2pPr>
            <a:lvl3pPr lvl="2" rtl="0">
              <a:spcBef>
                <a:spcPts val="0"/>
              </a:spcBef>
              <a:spcAft>
                <a:spcPts val="0"/>
              </a:spcAft>
              <a:buClr>
                <a:srgbClr val="404040"/>
              </a:buClr>
              <a:buSzPts val="2800"/>
              <a:buNone/>
              <a:defRPr>
                <a:solidFill>
                  <a:srgbClr val="404040"/>
                </a:solidFill>
              </a:defRPr>
            </a:lvl3pPr>
            <a:lvl4pPr lvl="3" rtl="0">
              <a:spcBef>
                <a:spcPts val="0"/>
              </a:spcBef>
              <a:spcAft>
                <a:spcPts val="0"/>
              </a:spcAft>
              <a:buClr>
                <a:srgbClr val="404040"/>
              </a:buClr>
              <a:buSzPts val="2800"/>
              <a:buNone/>
              <a:defRPr>
                <a:solidFill>
                  <a:srgbClr val="404040"/>
                </a:solidFill>
              </a:defRPr>
            </a:lvl4pPr>
            <a:lvl5pPr lvl="4" rtl="0">
              <a:spcBef>
                <a:spcPts val="0"/>
              </a:spcBef>
              <a:spcAft>
                <a:spcPts val="0"/>
              </a:spcAft>
              <a:buClr>
                <a:srgbClr val="404040"/>
              </a:buClr>
              <a:buSzPts val="2800"/>
              <a:buNone/>
              <a:defRPr>
                <a:solidFill>
                  <a:srgbClr val="404040"/>
                </a:solidFill>
              </a:defRPr>
            </a:lvl5pPr>
            <a:lvl6pPr lvl="5" rtl="0">
              <a:spcBef>
                <a:spcPts val="0"/>
              </a:spcBef>
              <a:spcAft>
                <a:spcPts val="0"/>
              </a:spcAft>
              <a:buClr>
                <a:srgbClr val="404040"/>
              </a:buClr>
              <a:buSzPts val="2800"/>
              <a:buNone/>
              <a:defRPr>
                <a:solidFill>
                  <a:srgbClr val="404040"/>
                </a:solidFill>
              </a:defRPr>
            </a:lvl6pPr>
            <a:lvl7pPr lvl="6" rtl="0">
              <a:spcBef>
                <a:spcPts val="0"/>
              </a:spcBef>
              <a:spcAft>
                <a:spcPts val="0"/>
              </a:spcAft>
              <a:buClr>
                <a:srgbClr val="404040"/>
              </a:buClr>
              <a:buSzPts val="2800"/>
              <a:buNone/>
              <a:defRPr>
                <a:solidFill>
                  <a:srgbClr val="404040"/>
                </a:solidFill>
              </a:defRPr>
            </a:lvl7pPr>
            <a:lvl8pPr lvl="7" rtl="0">
              <a:spcBef>
                <a:spcPts val="0"/>
              </a:spcBef>
              <a:spcAft>
                <a:spcPts val="0"/>
              </a:spcAft>
              <a:buClr>
                <a:srgbClr val="404040"/>
              </a:buClr>
              <a:buSzPts val="2800"/>
              <a:buNone/>
              <a:defRPr>
                <a:solidFill>
                  <a:srgbClr val="404040"/>
                </a:solidFill>
              </a:defRPr>
            </a:lvl8pPr>
            <a:lvl9pPr lvl="8" rtl="0">
              <a:spcBef>
                <a:spcPts val="0"/>
              </a:spcBef>
              <a:spcAft>
                <a:spcPts val="0"/>
              </a:spcAft>
              <a:buClr>
                <a:srgbClr val="404040"/>
              </a:buClr>
              <a:buSzPts val="2800"/>
              <a:buNone/>
              <a:defRPr>
                <a:solidFill>
                  <a:srgbClr val="404040"/>
                </a:solidFill>
              </a:defRPr>
            </a:lvl9pPr>
          </a:lstStyle>
          <a:p>
            <a:endParaRPr/>
          </a:p>
        </p:txBody>
      </p:sp>
      <p:pic>
        <p:nvPicPr>
          <p:cNvPr id="241" name="Google Shape;241;p40"/>
          <p:cNvPicPr preferRelativeResize="0"/>
          <p:nvPr/>
        </p:nvPicPr>
        <p:blipFill>
          <a:blip r:embed="rId2">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lev8tiv master 5">
  <p:cSld name="TITLE_5">
    <p:bg>
      <p:bgPr>
        <a:solidFill>
          <a:srgbClr val="404040"/>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ctrTitle"/>
          </p:nvPr>
        </p:nvSpPr>
        <p:spPr>
          <a:xfrm>
            <a:off x="2738250" y="1661050"/>
            <a:ext cx="3667500" cy="1367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00E9A9"/>
              </a:buClr>
              <a:buSzPts val="3800"/>
              <a:buNone/>
              <a:defRPr sz="3800">
                <a:solidFill>
                  <a:srgbClr val="00E9A9"/>
                </a:solidFill>
              </a:defRPr>
            </a:lvl1pPr>
            <a:lvl2pPr lvl="1" algn="ctr" rtl="0">
              <a:spcBef>
                <a:spcPts val="0"/>
              </a:spcBef>
              <a:spcAft>
                <a:spcPts val="0"/>
              </a:spcAft>
              <a:buClr>
                <a:srgbClr val="00E9A9"/>
              </a:buClr>
              <a:buSzPts val="5200"/>
              <a:buNone/>
              <a:defRPr sz="5200">
                <a:solidFill>
                  <a:srgbClr val="00E9A9"/>
                </a:solidFill>
              </a:defRPr>
            </a:lvl2pPr>
            <a:lvl3pPr lvl="2" algn="ctr" rtl="0">
              <a:spcBef>
                <a:spcPts val="0"/>
              </a:spcBef>
              <a:spcAft>
                <a:spcPts val="0"/>
              </a:spcAft>
              <a:buClr>
                <a:srgbClr val="00E9A9"/>
              </a:buClr>
              <a:buSzPts val="5200"/>
              <a:buNone/>
              <a:defRPr sz="5200">
                <a:solidFill>
                  <a:srgbClr val="00E9A9"/>
                </a:solidFill>
              </a:defRPr>
            </a:lvl3pPr>
            <a:lvl4pPr lvl="3" algn="ctr" rtl="0">
              <a:spcBef>
                <a:spcPts val="0"/>
              </a:spcBef>
              <a:spcAft>
                <a:spcPts val="0"/>
              </a:spcAft>
              <a:buClr>
                <a:srgbClr val="00E9A9"/>
              </a:buClr>
              <a:buSzPts val="5200"/>
              <a:buNone/>
              <a:defRPr sz="5200">
                <a:solidFill>
                  <a:srgbClr val="00E9A9"/>
                </a:solidFill>
              </a:defRPr>
            </a:lvl4pPr>
            <a:lvl5pPr lvl="4" algn="ctr" rtl="0">
              <a:spcBef>
                <a:spcPts val="0"/>
              </a:spcBef>
              <a:spcAft>
                <a:spcPts val="0"/>
              </a:spcAft>
              <a:buClr>
                <a:srgbClr val="00E9A9"/>
              </a:buClr>
              <a:buSzPts val="5200"/>
              <a:buNone/>
              <a:defRPr sz="5200">
                <a:solidFill>
                  <a:srgbClr val="00E9A9"/>
                </a:solidFill>
              </a:defRPr>
            </a:lvl5pPr>
            <a:lvl6pPr lvl="5" algn="ctr" rtl="0">
              <a:spcBef>
                <a:spcPts val="0"/>
              </a:spcBef>
              <a:spcAft>
                <a:spcPts val="0"/>
              </a:spcAft>
              <a:buClr>
                <a:srgbClr val="00E9A9"/>
              </a:buClr>
              <a:buSzPts val="5200"/>
              <a:buNone/>
              <a:defRPr sz="5200">
                <a:solidFill>
                  <a:srgbClr val="00E9A9"/>
                </a:solidFill>
              </a:defRPr>
            </a:lvl6pPr>
            <a:lvl7pPr lvl="6" algn="ctr" rtl="0">
              <a:spcBef>
                <a:spcPts val="0"/>
              </a:spcBef>
              <a:spcAft>
                <a:spcPts val="0"/>
              </a:spcAft>
              <a:buClr>
                <a:srgbClr val="00E9A9"/>
              </a:buClr>
              <a:buSzPts val="5200"/>
              <a:buNone/>
              <a:defRPr sz="5200">
                <a:solidFill>
                  <a:srgbClr val="00E9A9"/>
                </a:solidFill>
              </a:defRPr>
            </a:lvl7pPr>
            <a:lvl8pPr lvl="7" algn="ctr" rtl="0">
              <a:spcBef>
                <a:spcPts val="0"/>
              </a:spcBef>
              <a:spcAft>
                <a:spcPts val="0"/>
              </a:spcAft>
              <a:buClr>
                <a:srgbClr val="00E9A9"/>
              </a:buClr>
              <a:buSzPts val="5200"/>
              <a:buNone/>
              <a:defRPr sz="5200">
                <a:solidFill>
                  <a:srgbClr val="00E9A9"/>
                </a:solidFill>
              </a:defRPr>
            </a:lvl8pPr>
            <a:lvl9pPr lvl="8" algn="ctr" rtl="0">
              <a:spcBef>
                <a:spcPts val="0"/>
              </a:spcBef>
              <a:spcAft>
                <a:spcPts val="0"/>
              </a:spcAft>
              <a:buClr>
                <a:srgbClr val="00E9A9"/>
              </a:buClr>
              <a:buSzPts val="5200"/>
              <a:buNone/>
              <a:defRPr sz="5200">
                <a:solidFill>
                  <a:srgbClr val="00E9A9"/>
                </a:solidFill>
              </a:defRPr>
            </a:lvl9pPr>
          </a:lstStyle>
          <a:p>
            <a:endParaRPr/>
          </a:p>
        </p:txBody>
      </p:sp>
      <p:sp>
        <p:nvSpPr>
          <p:cNvPr id="22" name="Google Shape;22;p5"/>
          <p:cNvSpPr txBox="1">
            <a:spLocks noGrp="1"/>
          </p:cNvSpPr>
          <p:nvPr>
            <p:ph type="subTitle" idx="1"/>
          </p:nvPr>
        </p:nvSpPr>
        <p:spPr>
          <a:xfrm>
            <a:off x="2632800" y="3434600"/>
            <a:ext cx="38784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0BCDE"/>
              </a:buClr>
              <a:buSzPts val="2600"/>
              <a:buNone/>
              <a:defRPr sz="2600">
                <a:solidFill>
                  <a:srgbClr val="00BCDE"/>
                </a:solidFill>
              </a:defRPr>
            </a:lvl1pPr>
            <a:lvl2pPr lvl="1" algn="ctr" rtl="0">
              <a:lnSpc>
                <a:spcPct val="100000"/>
              </a:lnSpc>
              <a:spcBef>
                <a:spcPts val="0"/>
              </a:spcBef>
              <a:spcAft>
                <a:spcPts val="0"/>
              </a:spcAft>
              <a:buClr>
                <a:srgbClr val="6A2C70"/>
              </a:buClr>
              <a:buSzPts val="2600"/>
              <a:buNone/>
              <a:defRPr sz="2600">
                <a:solidFill>
                  <a:srgbClr val="6A2C70"/>
                </a:solidFill>
              </a:defRPr>
            </a:lvl2pPr>
            <a:lvl3pPr lvl="2" algn="ctr" rtl="0">
              <a:lnSpc>
                <a:spcPct val="100000"/>
              </a:lnSpc>
              <a:spcBef>
                <a:spcPts val="0"/>
              </a:spcBef>
              <a:spcAft>
                <a:spcPts val="0"/>
              </a:spcAft>
              <a:buClr>
                <a:srgbClr val="6A2C70"/>
              </a:buClr>
              <a:buSzPts val="2600"/>
              <a:buNone/>
              <a:defRPr sz="2600">
                <a:solidFill>
                  <a:srgbClr val="6A2C70"/>
                </a:solidFill>
              </a:defRPr>
            </a:lvl3pPr>
            <a:lvl4pPr lvl="3" algn="ctr" rtl="0">
              <a:lnSpc>
                <a:spcPct val="100000"/>
              </a:lnSpc>
              <a:spcBef>
                <a:spcPts val="0"/>
              </a:spcBef>
              <a:spcAft>
                <a:spcPts val="0"/>
              </a:spcAft>
              <a:buClr>
                <a:srgbClr val="6A2C70"/>
              </a:buClr>
              <a:buSzPts val="2600"/>
              <a:buNone/>
              <a:defRPr sz="2600">
                <a:solidFill>
                  <a:srgbClr val="6A2C70"/>
                </a:solidFill>
              </a:defRPr>
            </a:lvl4pPr>
            <a:lvl5pPr lvl="4" algn="ctr" rtl="0">
              <a:lnSpc>
                <a:spcPct val="100000"/>
              </a:lnSpc>
              <a:spcBef>
                <a:spcPts val="0"/>
              </a:spcBef>
              <a:spcAft>
                <a:spcPts val="0"/>
              </a:spcAft>
              <a:buClr>
                <a:srgbClr val="6A2C70"/>
              </a:buClr>
              <a:buSzPts val="2600"/>
              <a:buNone/>
              <a:defRPr sz="2600">
                <a:solidFill>
                  <a:srgbClr val="6A2C70"/>
                </a:solidFill>
              </a:defRPr>
            </a:lvl5pPr>
            <a:lvl6pPr lvl="5" algn="ctr" rtl="0">
              <a:lnSpc>
                <a:spcPct val="100000"/>
              </a:lnSpc>
              <a:spcBef>
                <a:spcPts val="0"/>
              </a:spcBef>
              <a:spcAft>
                <a:spcPts val="0"/>
              </a:spcAft>
              <a:buClr>
                <a:srgbClr val="6A2C70"/>
              </a:buClr>
              <a:buSzPts val="2600"/>
              <a:buNone/>
              <a:defRPr sz="2600">
                <a:solidFill>
                  <a:srgbClr val="6A2C70"/>
                </a:solidFill>
              </a:defRPr>
            </a:lvl6pPr>
            <a:lvl7pPr lvl="6" algn="ctr" rtl="0">
              <a:lnSpc>
                <a:spcPct val="100000"/>
              </a:lnSpc>
              <a:spcBef>
                <a:spcPts val="0"/>
              </a:spcBef>
              <a:spcAft>
                <a:spcPts val="0"/>
              </a:spcAft>
              <a:buClr>
                <a:srgbClr val="6A2C70"/>
              </a:buClr>
              <a:buSzPts val="2600"/>
              <a:buNone/>
              <a:defRPr sz="2600">
                <a:solidFill>
                  <a:srgbClr val="6A2C70"/>
                </a:solidFill>
              </a:defRPr>
            </a:lvl7pPr>
            <a:lvl8pPr lvl="7" algn="ctr" rtl="0">
              <a:lnSpc>
                <a:spcPct val="100000"/>
              </a:lnSpc>
              <a:spcBef>
                <a:spcPts val="0"/>
              </a:spcBef>
              <a:spcAft>
                <a:spcPts val="0"/>
              </a:spcAft>
              <a:buClr>
                <a:srgbClr val="6A2C70"/>
              </a:buClr>
              <a:buSzPts val="2600"/>
              <a:buNone/>
              <a:defRPr sz="2600">
                <a:solidFill>
                  <a:srgbClr val="6A2C70"/>
                </a:solidFill>
              </a:defRPr>
            </a:lvl8pPr>
            <a:lvl9pPr lvl="8" algn="ctr" rtl="0">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23" name="Google Shape;23;p5"/>
          <p:cNvPicPr preferRelativeResize="0"/>
          <p:nvPr/>
        </p:nvPicPr>
        <p:blipFill>
          <a:blip r:embed="rId2">
            <a:alphaModFix/>
          </a:blip>
          <a:stretch>
            <a:fillRect/>
          </a:stretch>
        </p:blipFill>
        <p:spPr>
          <a:xfrm>
            <a:off x="61876" y="36300"/>
            <a:ext cx="1917450" cy="143060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Elev8tiv master 1 1 1 1 1 2">
  <p:cSld name="TITLE_1_1_1_1_1_2">
    <p:bg>
      <p:bgPr>
        <a:solidFill>
          <a:srgbClr val="404040"/>
        </a:solidFill>
        <a:effectLst/>
      </p:bgPr>
    </p:bg>
    <p:spTree>
      <p:nvGrpSpPr>
        <p:cNvPr id="1" name="Shape 242"/>
        <p:cNvGrpSpPr/>
        <p:nvPr/>
      </p:nvGrpSpPr>
      <p:grpSpPr>
        <a:xfrm>
          <a:off x="0" y="0"/>
          <a:ext cx="0" cy="0"/>
          <a:chOff x="0" y="0"/>
          <a:chExt cx="0" cy="0"/>
        </a:xfrm>
      </p:grpSpPr>
      <p:pic>
        <p:nvPicPr>
          <p:cNvPr id="243" name="Google Shape;243;p41"/>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244" name="Google Shape;244;p41"/>
          <p:cNvSpPr txBox="1">
            <a:spLocks noGrp="1"/>
          </p:cNvSpPr>
          <p:nvPr>
            <p:ph type="body" idx="1"/>
          </p:nvPr>
        </p:nvSpPr>
        <p:spPr>
          <a:xfrm>
            <a:off x="311700" y="1012350"/>
            <a:ext cx="8520300" cy="2474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245" name="Google Shape;24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46" name="Google Shape;246;p41"/>
          <p:cNvSpPr txBox="1">
            <a:spLocks noGrp="1"/>
          </p:cNvSpPr>
          <p:nvPr>
            <p:ph type="title"/>
          </p:nvPr>
        </p:nvSpPr>
        <p:spPr>
          <a:xfrm>
            <a:off x="311700" y="439650"/>
            <a:ext cx="7252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247" name="Google Shape;247;p41"/>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Elev8tiv master 1 1 1 1 1 2 2">
  <p:cSld name="TITLE_1_1_1_1_1_2_2">
    <p:bg>
      <p:bgPr>
        <a:solidFill>
          <a:srgbClr val="404040"/>
        </a:solidFill>
        <a:effectLst/>
      </p:bgPr>
    </p:bg>
    <p:spTree>
      <p:nvGrpSpPr>
        <p:cNvPr id="1" name="Shape 248"/>
        <p:cNvGrpSpPr/>
        <p:nvPr/>
      </p:nvGrpSpPr>
      <p:grpSpPr>
        <a:xfrm>
          <a:off x="0" y="0"/>
          <a:ext cx="0" cy="0"/>
          <a:chOff x="0" y="0"/>
          <a:chExt cx="0" cy="0"/>
        </a:xfrm>
      </p:grpSpPr>
      <p:pic>
        <p:nvPicPr>
          <p:cNvPr id="249" name="Google Shape;249;p42"/>
          <p:cNvPicPr preferRelativeResize="0"/>
          <p:nvPr/>
        </p:nvPicPr>
        <p:blipFill>
          <a:blip r:embed="rId2">
            <a:alphaModFix/>
          </a:blip>
          <a:stretch>
            <a:fillRect/>
          </a:stretch>
        </p:blipFill>
        <p:spPr>
          <a:xfrm>
            <a:off x="0" y="2"/>
            <a:ext cx="7702400" cy="1233575"/>
          </a:xfrm>
          <a:prstGeom prst="rect">
            <a:avLst/>
          </a:prstGeom>
          <a:noFill/>
          <a:ln>
            <a:noFill/>
          </a:ln>
        </p:spPr>
      </p:pic>
      <p:sp>
        <p:nvSpPr>
          <p:cNvPr id="250" name="Google Shape;250;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51" name="Google Shape;251;p42"/>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Elev8tiv master 1 1 1 1 1 2 1">
  <p:cSld name="TITLE_1_1_1_1_1_2_1">
    <p:bg>
      <p:bgPr>
        <a:solidFill>
          <a:srgbClr val="404040"/>
        </a:solidFill>
        <a:effectLst/>
      </p:bgPr>
    </p:bg>
    <p:spTree>
      <p:nvGrpSpPr>
        <p:cNvPr id="1" name="Shape 252"/>
        <p:cNvGrpSpPr/>
        <p:nvPr/>
      </p:nvGrpSpPr>
      <p:grpSpPr>
        <a:xfrm>
          <a:off x="0" y="0"/>
          <a:ext cx="0" cy="0"/>
          <a:chOff x="0" y="0"/>
          <a:chExt cx="0" cy="0"/>
        </a:xfrm>
      </p:grpSpPr>
      <p:pic>
        <p:nvPicPr>
          <p:cNvPr id="253" name="Google Shape;253;p43"/>
          <p:cNvPicPr preferRelativeResize="0"/>
          <p:nvPr/>
        </p:nvPicPr>
        <p:blipFill>
          <a:blip r:embed="rId2">
            <a:alphaModFix/>
          </a:blip>
          <a:stretch>
            <a:fillRect/>
          </a:stretch>
        </p:blipFill>
        <p:spPr>
          <a:xfrm>
            <a:off x="0" y="4120775"/>
            <a:ext cx="7749248" cy="1022725"/>
          </a:xfrm>
          <a:prstGeom prst="rect">
            <a:avLst/>
          </a:prstGeom>
          <a:noFill/>
          <a:ln>
            <a:noFill/>
          </a:ln>
        </p:spPr>
      </p:pic>
      <p:sp>
        <p:nvSpPr>
          <p:cNvPr id="254" name="Google Shape;254;p43"/>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255" name="Google Shape;255;p43"/>
          <p:cNvSpPr txBox="1">
            <a:spLocks noGrp="1"/>
          </p:cNvSpPr>
          <p:nvPr>
            <p:ph type="body" idx="2"/>
          </p:nvPr>
        </p:nvSpPr>
        <p:spPr>
          <a:xfrm>
            <a:off x="311700" y="1152475"/>
            <a:ext cx="8520300" cy="2474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256" name="Google Shape;256;p43"/>
          <p:cNvSpPr txBox="1">
            <a:spLocks noGrp="1"/>
          </p:cNvSpPr>
          <p:nvPr>
            <p:ph type="title"/>
          </p:nvPr>
        </p:nvSpPr>
        <p:spPr>
          <a:xfrm>
            <a:off x="311700" y="445025"/>
            <a:ext cx="7252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257" name="Google Shape;257;p43"/>
          <p:cNvPicPr preferRelativeResize="0"/>
          <p:nvPr/>
        </p:nvPicPr>
        <p:blipFill>
          <a:blip r:embed="rId3">
            <a:alphaModFix/>
          </a:blip>
          <a:stretch>
            <a:fillRect/>
          </a:stretch>
        </p:blipFill>
        <p:spPr>
          <a:xfrm>
            <a:off x="7804725" y="4120775"/>
            <a:ext cx="1254723" cy="93614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lev8tiv master 1 1 1 1 1 1">
  <p:cSld name="TITLE_1_1_1_1_1_1">
    <p:bg>
      <p:bgPr>
        <a:solidFill>
          <a:srgbClr val="404040"/>
        </a:solidFill>
        <a:effectLst/>
      </p:bgPr>
    </p:bg>
    <p:spTree>
      <p:nvGrpSpPr>
        <p:cNvPr id="1" name="Shape 258"/>
        <p:cNvGrpSpPr/>
        <p:nvPr/>
      </p:nvGrpSpPr>
      <p:grpSpPr>
        <a:xfrm>
          <a:off x="0" y="0"/>
          <a:ext cx="0" cy="0"/>
          <a:chOff x="0" y="0"/>
          <a:chExt cx="0" cy="0"/>
        </a:xfrm>
      </p:grpSpPr>
      <p:sp>
        <p:nvSpPr>
          <p:cNvPr id="259" name="Google Shape;259;p44"/>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260" name="Google Shape;260;p44"/>
          <p:cNvSpPr txBox="1">
            <a:spLocks noGrp="1"/>
          </p:cNvSpPr>
          <p:nvPr>
            <p:ph type="body" idx="2"/>
          </p:nvPr>
        </p:nvSpPr>
        <p:spPr>
          <a:xfrm>
            <a:off x="311700" y="1152475"/>
            <a:ext cx="8520300" cy="17919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261" name="Google Shape;261;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2" name="Google Shape;262;p44"/>
          <p:cNvSpPr txBox="1">
            <a:spLocks noGrp="1"/>
          </p:cNvSpPr>
          <p:nvPr>
            <p:ph type="title"/>
          </p:nvPr>
        </p:nvSpPr>
        <p:spPr>
          <a:xfrm>
            <a:off x="311700" y="434500"/>
            <a:ext cx="7252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263" name="Google Shape;263;p44"/>
          <p:cNvPicPr preferRelativeResize="0"/>
          <p:nvPr/>
        </p:nvPicPr>
        <p:blipFill>
          <a:blip r:embed="rId2">
            <a:alphaModFix/>
          </a:blip>
          <a:stretch>
            <a:fillRect/>
          </a:stretch>
        </p:blipFill>
        <p:spPr>
          <a:xfrm>
            <a:off x="0" y="3089661"/>
            <a:ext cx="9144003" cy="2053829"/>
          </a:xfrm>
          <a:prstGeom prst="rect">
            <a:avLst/>
          </a:prstGeom>
          <a:noFill/>
          <a:ln>
            <a:noFill/>
          </a:ln>
        </p:spPr>
      </p:pic>
      <p:pic>
        <p:nvPicPr>
          <p:cNvPr id="264" name="Google Shape;264;p44"/>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lev8tiv master 1 1 1 1 1 1 1">
  <p:cSld name="TITLE_1_1_1_1_1_1_1">
    <p:bg>
      <p:bgPr>
        <a:solidFill>
          <a:schemeClr val="lt1"/>
        </a:solidFill>
        <a:effectLst/>
      </p:bgPr>
    </p:bg>
    <p:spTree>
      <p:nvGrpSpPr>
        <p:cNvPr id="1" name="Shape 265"/>
        <p:cNvGrpSpPr/>
        <p:nvPr/>
      </p:nvGrpSpPr>
      <p:grpSpPr>
        <a:xfrm>
          <a:off x="0" y="0"/>
          <a:ext cx="0" cy="0"/>
          <a:chOff x="0" y="0"/>
          <a:chExt cx="0" cy="0"/>
        </a:xfrm>
      </p:grpSpPr>
      <p:sp>
        <p:nvSpPr>
          <p:cNvPr id="266" name="Google Shape;266;p45"/>
          <p:cNvSpPr/>
          <p:nvPr/>
        </p:nvSpPr>
        <p:spPr>
          <a:xfrm>
            <a:off x="7737900" y="0"/>
            <a:ext cx="1406100" cy="30978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5"/>
          <p:cNvSpPr txBox="1">
            <a:spLocks noGrp="1"/>
          </p:cNvSpPr>
          <p:nvPr>
            <p:ph type="body" idx="1"/>
          </p:nvPr>
        </p:nvSpPr>
        <p:spPr>
          <a:xfrm>
            <a:off x="265075" y="924550"/>
            <a:ext cx="8520300" cy="17919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68" name="Google Shape;26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9" name="Google Shape;269;p45"/>
          <p:cNvSpPr txBox="1">
            <a:spLocks noGrp="1"/>
          </p:cNvSpPr>
          <p:nvPr>
            <p:ph type="title"/>
          </p:nvPr>
        </p:nvSpPr>
        <p:spPr>
          <a:xfrm>
            <a:off x="265075" y="234175"/>
            <a:ext cx="7252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500"/>
              <a:buNone/>
              <a:defRPr sz="2500">
                <a:solidFill>
                  <a:srgbClr val="404040"/>
                </a:solidFill>
              </a:defRPr>
            </a:lvl2pPr>
            <a:lvl3pPr lvl="2" rtl="0">
              <a:spcBef>
                <a:spcPts val="0"/>
              </a:spcBef>
              <a:spcAft>
                <a:spcPts val="0"/>
              </a:spcAft>
              <a:buClr>
                <a:srgbClr val="404040"/>
              </a:buClr>
              <a:buSzPts val="2500"/>
              <a:buNone/>
              <a:defRPr sz="2500">
                <a:solidFill>
                  <a:srgbClr val="404040"/>
                </a:solidFill>
              </a:defRPr>
            </a:lvl3pPr>
            <a:lvl4pPr lvl="3" rtl="0">
              <a:spcBef>
                <a:spcPts val="0"/>
              </a:spcBef>
              <a:spcAft>
                <a:spcPts val="0"/>
              </a:spcAft>
              <a:buClr>
                <a:srgbClr val="404040"/>
              </a:buClr>
              <a:buSzPts val="2500"/>
              <a:buNone/>
              <a:defRPr sz="2500">
                <a:solidFill>
                  <a:srgbClr val="404040"/>
                </a:solidFill>
              </a:defRPr>
            </a:lvl4pPr>
            <a:lvl5pPr lvl="4" rtl="0">
              <a:spcBef>
                <a:spcPts val="0"/>
              </a:spcBef>
              <a:spcAft>
                <a:spcPts val="0"/>
              </a:spcAft>
              <a:buClr>
                <a:srgbClr val="404040"/>
              </a:buClr>
              <a:buSzPts val="2500"/>
              <a:buNone/>
              <a:defRPr sz="2500">
                <a:solidFill>
                  <a:srgbClr val="404040"/>
                </a:solidFill>
              </a:defRPr>
            </a:lvl5pPr>
            <a:lvl6pPr lvl="5" rtl="0">
              <a:spcBef>
                <a:spcPts val="0"/>
              </a:spcBef>
              <a:spcAft>
                <a:spcPts val="0"/>
              </a:spcAft>
              <a:buClr>
                <a:srgbClr val="404040"/>
              </a:buClr>
              <a:buSzPts val="2500"/>
              <a:buNone/>
              <a:defRPr sz="2500">
                <a:solidFill>
                  <a:srgbClr val="404040"/>
                </a:solidFill>
              </a:defRPr>
            </a:lvl6pPr>
            <a:lvl7pPr lvl="6" rtl="0">
              <a:spcBef>
                <a:spcPts val="0"/>
              </a:spcBef>
              <a:spcAft>
                <a:spcPts val="0"/>
              </a:spcAft>
              <a:buClr>
                <a:srgbClr val="404040"/>
              </a:buClr>
              <a:buSzPts val="2500"/>
              <a:buNone/>
              <a:defRPr sz="2500">
                <a:solidFill>
                  <a:srgbClr val="404040"/>
                </a:solidFill>
              </a:defRPr>
            </a:lvl7pPr>
            <a:lvl8pPr lvl="7" rtl="0">
              <a:spcBef>
                <a:spcPts val="0"/>
              </a:spcBef>
              <a:spcAft>
                <a:spcPts val="0"/>
              </a:spcAft>
              <a:buClr>
                <a:srgbClr val="404040"/>
              </a:buClr>
              <a:buSzPts val="2500"/>
              <a:buNone/>
              <a:defRPr sz="2500">
                <a:solidFill>
                  <a:srgbClr val="404040"/>
                </a:solidFill>
              </a:defRPr>
            </a:lvl8pPr>
            <a:lvl9pPr lvl="8" rtl="0">
              <a:spcBef>
                <a:spcPts val="0"/>
              </a:spcBef>
              <a:spcAft>
                <a:spcPts val="0"/>
              </a:spcAft>
              <a:buClr>
                <a:srgbClr val="404040"/>
              </a:buClr>
              <a:buSzPts val="2500"/>
              <a:buNone/>
              <a:defRPr sz="2500">
                <a:solidFill>
                  <a:srgbClr val="404040"/>
                </a:solidFill>
              </a:defRPr>
            </a:lvl9pPr>
          </a:lstStyle>
          <a:p>
            <a:endParaRPr/>
          </a:p>
        </p:txBody>
      </p:sp>
      <p:pic>
        <p:nvPicPr>
          <p:cNvPr id="270" name="Google Shape;270;p45"/>
          <p:cNvPicPr preferRelativeResize="0"/>
          <p:nvPr/>
        </p:nvPicPr>
        <p:blipFill>
          <a:blip r:embed="rId2">
            <a:alphaModFix/>
          </a:blip>
          <a:stretch>
            <a:fillRect/>
          </a:stretch>
        </p:blipFill>
        <p:spPr>
          <a:xfrm>
            <a:off x="0" y="3089661"/>
            <a:ext cx="9144003" cy="2053829"/>
          </a:xfrm>
          <a:prstGeom prst="rect">
            <a:avLst/>
          </a:prstGeom>
          <a:noFill/>
          <a:ln>
            <a:noFill/>
          </a:ln>
        </p:spPr>
      </p:pic>
      <p:pic>
        <p:nvPicPr>
          <p:cNvPr id="271" name="Google Shape;271;p45"/>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Elev8tiv master 4 1">
  <p:cSld name="TITLE_4_1">
    <p:bg>
      <p:bgPr>
        <a:solidFill>
          <a:srgbClr val="404040"/>
        </a:solidFill>
        <a:effectLst/>
      </p:bgPr>
    </p:bg>
    <p:spTree>
      <p:nvGrpSpPr>
        <p:cNvPr id="1" name="Shape 272"/>
        <p:cNvGrpSpPr/>
        <p:nvPr/>
      </p:nvGrpSpPr>
      <p:grpSpPr>
        <a:xfrm>
          <a:off x="0" y="0"/>
          <a:ext cx="0" cy="0"/>
          <a:chOff x="0" y="0"/>
          <a:chExt cx="0" cy="0"/>
        </a:xfrm>
      </p:grpSpPr>
      <p:sp>
        <p:nvSpPr>
          <p:cNvPr id="273" name="Google Shape;273;p46"/>
          <p:cNvSpPr txBox="1">
            <a:spLocks noGrp="1"/>
          </p:cNvSpPr>
          <p:nvPr>
            <p:ph type="ctrTitle"/>
          </p:nvPr>
        </p:nvSpPr>
        <p:spPr>
          <a:xfrm>
            <a:off x="3668975" y="1627050"/>
            <a:ext cx="3667500" cy="1367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E9A9"/>
              </a:buClr>
              <a:buSzPts val="3800"/>
              <a:buNone/>
              <a:defRPr sz="3800">
                <a:solidFill>
                  <a:srgbClr val="00E9A9"/>
                </a:solidFill>
              </a:defRPr>
            </a:lvl1pPr>
            <a:lvl2pPr lvl="1" algn="ctr">
              <a:spcBef>
                <a:spcPts val="0"/>
              </a:spcBef>
              <a:spcAft>
                <a:spcPts val="0"/>
              </a:spcAft>
              <a:buClr>
                <a:srgbClr val="00E9A9"/>
              </a:buClr>
              <a:buSzPts val="5200"/>
              <a:buNone/>
              <a:defRPr sz="5200">
                <a:solidFill>
                  <a:srgbClr val="00E9A9"/>
                </a:solidFill>
              </a:defRPr>
            </a:lvl2pPr>
            <a:lvl3pPr lvl="2" algn="ctr">
              <a:spcBef>
                <a:spcPts val="0"/>
              </a:spcBef>
              <a:spcAft>
                <a:spcPts val="0"/>
              </a:spcAft>
              <a:buClr>
                <a:srgbClr val="00E9A9"/>
              </a:buClr>
              <a:buSzPts val="5200"/>
              <a:buNone/>
              <a:defRPr sz="5200">
                <a:solidFill>
                  <a:srgbClr val="00E9A9"/>
                </a:solidFill>
              </a:defRPr>
            </a:lvl3pPr>
            <a:lvl4pPr lvl="3" algn="ctr">
              <a:spcBef>
                <a:spcPts val="0"/>
              </a:spcBef>
              <a:spcAft>
                <a:spcPts val="0"/>
              </a:spcAft>
              <a:buClr>
                <a:srgbClr val="00E9A9"/>
              </a:buClr>
              <a:buSzPts val="5200"/>
              <a:buNone/>
              <a:defRPr sz="5200">
                <a:solidFill>
                  <a:srgbClr val="00E9A9"/>
                </a:solidFill>
              </a:defRPr>
            </a:lvl4pPr>
            <a:lvl5pPr lvl="4" algn="ctr">
              <a:spcBef>
                <a:spcPts val="0"/>
              </a:spcBef>
              <a:spcAft>
                <a:spcPts val="0"/>
              </a:spcAft>
              <a:buClr>
                <a:srgbClr val="00E9A9"/>
              </a:buClr>
              <a:buSzPts val="5200"/>
              <a:buNone/>
              <a:defRPr sz="5200">
                <a:solidFill>
                  <a:srgbClr val="00E9A9"/>
                </a:solidFill>
              </a:defRPr>
            </a:lvl5pPr>
            <a:lvl6pPr lvl="5" algn="ctr">
              <a:spcBef>
                <a:spcPts val="0"/>
              </a:spcBef>
              <a:spcAft>
                <a:spcPts val="0"/>
              </a:spcAft>
              <a:buClr>
                <a:srgbClr val="00E9A9"/>
              </a:buClr>
              <a:buSzPts val="5200"/>
              <a:buNone/>
              <a:defRPr sz="5200">
                <a:solidFill>
                  <a:srgbClr val="00E9A9"/>
                </a:solidFill>
              </a:defRPr>
            </a:lvl6pPr>
            <a:lvl7pPr lvl="6" algn="ctr">
              <a:spcBef>
                <a:spcPts val="0"/>
              </a:spcBef>
              <a:spcAft>
                <a:spcPts val="0"/>
              </a:spcAft>
              <a:buClr>
                <a:srgbClr val="00E9A9"/>
              </a:buClr>
              <a:buSzPts val="5200"/>
              <a:buNone/>
              <a:defRPr sz="5200">
                <a:solidFill>
                  <a:srgbClr val="00E9A9"/>
                </a:solidFill>
              </a:defRPr>
            </a:lvl7pPr>
            <a:lvl8pPr lvl="7" algn="ctr">
              <a:spcBef>
                <a:spcPts val="0"/>
              </a:spcBef>
              <a:spcAft>
                <a:spcPts val="0"/>
              </a:spcAft>
              <a:buClr>
                <a:srgbClr val="00E9A9"/>
              </a:buClr>
              <a:buSzPts val="5200"/>
              <a:buNone/>
              <a:defRPr sz="5200">
                <a:solidFill>
                  <a:srgbClr val="00E9A9"/>
                </a:solidFill>
              </a:defRPr>
            </a:lvl8pPr>
            <a:lvl9pPr lvl="8" algn="ctr">
              <a:spcBef>
                <a:spcPts val="0"/>
              </a:spcBef>
              <a:spcAft>
                <a:spcPts val="0"/>
              </a:spcAft>
              <a:buClr>
                <a:srgbClr val="00E9A9"/>
              </a:buClr>
              <a:buSzPts val="5200"/>
              <a:buNone/>
              <a:defRPr sz="5200">
                <a:solidFill>
                  <a:srgbClr val="00E9A9"/>
                </a:solidFill>
              </a:defRPr>
            </a:lvl9pPr>
          </a:lstStyle>
          <a:p>
            <a:endParaRPr/>
          </a:p>
        </p:txBody>
      </p:sp>
      <p:sp>
        <p:nvSpPr>
          <p:cNvPr id="274" name="Google Shape;274;p46"/>
          <p:cNvSpPr txBox="1">
            <a:spLocks noGrp="1"/>
          </p:cNvSpPr>
          <p:nvPr>
            <p:ph type="subTitle" idx="1"/>
          </p:nvPr>
        </p:nvSpPr>
        <p:spPr>
          <a:xfrm>
            <a:off x="3563525" y="3400600"/>
            <a:ext cx="38784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BCDE"/>
              </a:buClr>
              <a:buSzPts val="2600"/>
              <a:buNone/>
              <a:defRPr sz="2600">
                <a:solidFill>
                  <a:srgbClr val="00BCDE"/>
                </a:solidFill>
              </a:defRPr>
            </a:lvl1pPr>
            <a:lvl2pPr lvl="1" algn="ctr">
              <a:lnSpc>
                <a:spcPct val="100000"/>
              </a:lnSpc>
              <a:spcBef>
                <a:spcPts val="0"/>
              </a:spcBef>
              <a:spcAft>
                <a:spcPts val="0"/>
              </a:spcAft>
              <a:buClr>
                <a:srgbClr val="6A2C70"/>
              </a:buClr>
              <a:buSzPts val="2600"/>
              <a:buNone/>
              <a:defRPr sz="2600">
                <a:solidFill>
                  <a:srgbClr val="6A2C70"/>
                </a:solidFill>
              </a:defRPr>
            </a:lvl2pPr>
            <a:lvl3pPr lvl="2" algn="ctr">
              <a:lnSpc>
                <a:spcPct val="100000"/>
              </a:lnSpc>
              <a:spcBef>
                <a:spcPts val="0"/>
              </a:spcBef>
              <a:spcAft>
                <a:spcPts val="0"/>
              </a:spcAft>
              <a:buClr>
                <a:srgbClr val="6A2C70"/>
              </a:buClr>
              <a:buSzPts val="2600"/>
              <a:buNone/>
              <a:defRPr sz="2600">
                <a:solidFill>
                  <a:srgbClr val="6A2C70"/>
                </a:solidFill>
              </a:defRPr>
            </a:lvl3pPr>
            <a:lvl4pPr lvl="3" algn="ctr">
              <a:lnSpc>
                <a:spcPct val="100000"/>
              </a:lnSpc>
              <a:spcBef>
                <a:spcPts val="0"/>
              </a:spcBef>
              <a:spcAft>
                <a:spcPts val="0"/>
              </a:spcAft>
              <a:buClr>
                <a:srgbClr val="6A2C70"/>
              </a:buClr>
              <a:buSzPts val="2600"/>
              <a:buNone/>
              <a:defRPr sz="2600">
                <a:solidFill>
                  <a:srgbClr val="6A2C70"/>
                </a:solidFill>
              </a:defRPr>
            </a:lvl4pPr>
            <a:lvl5pPr lvl="4" algn="ctr">
              <a:lnSpc>
                <a:spcPct val="100000"/>
              </a:lnSpc>
              <a:spcBef>
                <a:spcPts val="0"/>
              </a:spcBef>
              <a:spcAft>
                <a:spcPts val="0"/>
              </a:spcAft>
              <a:buClr>
                <a:srgbClr val="6A2C70"/>
              </a:buClr>
              <a:buSzPts val="2600"/>
              <a:buNone/>
              <a:defRPr sz="2600">
                <a:solidFill>
                  <a:srgbClr val="6A2C70"/>
                </a:solidFill>
              </a:defRPr>
            </a:lvl5pPr>
            <a:lvl6pPr lvl="5" algn="ctr">
              <a:lnSpc>
                <a:spcPct val="100000"/>
              </a:lnSpc>
              <a:spcBef>
                <a:spcPts val="0"/>
              </a:spcBef>
              <a:spcAft>
                <a:spcPts val="0"/>
              </a:spcAft>
              <a:buClr>
                <a:srgbClr val="6A2C70"/>
              </a:buClr>
              <a:buSzPts val="2600"/>
              <a:buNone/>
              <a:defRPr sz="2600">
                <a:solidFill>
                  <a:srgbClr val="6A2C70"/>
                </a:solidFill>
              </a:defRPr>
            </a:lvl6pPr>
            <a:lvl7pPr lvl="6" algn="ctr">
              <a:lnSpc>
                <a:spcPct val="100000"/>
              </a:lnSpc>
              <a:spcBef>
                <a:spcPts val="0"/>
              </a:spcBef>
              <a:spcAft>
                <a:spcPts val="0"/>
              </a:spcAft>
              <a:buClr>
                <a:srgbClr val="6A2C70"/>
              </a:buClr>
              <a:buSzPts val="2600"/>
              <a:buNone/>
              <a:defRPr sz="2600">
                <a:solidFill>
                  <a:srgbClr val="6A2C70"/>
                </a:solidFill>
              </a:defRPr>
            </a:lvl7pPr>
            <a:lvl8pPr lvl="7" algn="ctr">
              <a:lnSpc>
                <a:spcPct val="100000"/>
              </a:lnSpc>
              <a:spcBef>
                <a:spcPts val="0"/>
              </a:spcBef>
              <a:spcAft>
                <a:spcPts val="0"/>
              </a:spcAft>
              <a:buClr>
                <a:srgbClr val="6A2C70"/>
              </a:buClr>
              <a:buSzPts val="2600"/>
              <a:buNone/>
              <a:defRPr sz="2600">
                <a:solidFill>
                  <a:srgbClr val="6A2C70"/>
                </a:solidFill>
              </a:defRPr>
            </a:lvl8pPr>
            <a:lvl9pPr lvl="8" algn="ctr">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275" name="Google Shape;275;p46"/>
          <p:cNvPicPr preferRelativeResize="0"/>
          <p:nvPr/>
        </p:nvPicPr>
        <p:blipFill>
          <a:blip r:embed="rId2">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lev8tiv master 4">
  <p:cSld name="TITLE_4">
    <p:bg>
      <p:bgPr>
        <a:solidFill>
          <a:srgbClr val="404040"/>
        </a:solid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ctrTitle"/>
          </p:nvPr>
        </p:nvSpPr>
        <p:spPr>
          <a:xfrm>
            <a:off x="3668975" y="1627050"/>
            <a:ext cx="3667500" cy="1367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00E9A9"/>
              </a:buClr>
              <a:buSzPts val="3800"/>
              <a:buNone/>
              <a:defRPr sz="3800">
                <a:solidFill>
                  <a:srgbClr val="00E9A9"/>
                </a:solidFill>
              </a:defRPr>
            </a:lvl1pPr>
            <a:lvl2pPr lvl="1" algn="ctr" rtl="0">
              <a:spcBef>
                <a:spcPts val="0"/>
              </a:spcBef>
              <a:spcAft>
                <a:spcPts val="0"/>
              </a:spcAft>
              <a:buClr>
                <a:srgbClr val="00E9A9"/>
              </a:buClr>
              <a:buSzPts val="5200"/>
              <a:buNone/>
              <a:defRPr sz="5200">
                <a:solidFill>
                  <a:srgbClr val="00E9A9"/>
                </a:solidFill>
              </a:defRPr>
            </a:lvl2pPr>
            <a:lvl3pPr lvl="2" algn="ctr" rtl="0">
              <a:spcBef>
                <a:spcPts val="0"/>
              </a:spcBef>
              <a:spcAft>
                <a:spcPts val="0"/>
              </a:spcAft>
              <a:buClr>
                <a:srgbClr val="00E9A9"/>
              </a:buClr>
              <a:buSzPts val="5200"/>
              <a:buNone/>
              <a:defRPr sz="5200">
                <a:solidFill>
                  <a:srgbClr val="00E9A9"/>
                </a:solidFill>
              </a:defRPr>
            </a:lvl3pPr>
            <a:lvl4pPr lvl="3" algn="ctr" rtl="0">
              <a:spcBef>
                <a:spcPts val="0"/>
              </a:spcBef>
              <a:spcAft>
                <a:spcPts val="0"/>
              </a:spcAft>
              <a:buClr>
                <a:srgbClr val="00E9A9"/>
              </a:buClr>
              <a:buSzPts val="5200"/>
              <a:buNone/>
              <a:defRPr sz="5200">
                <a:solidFill>
                  <a:srgbClr val="00E9A9"/>
                </a:solidFill>
              </a:defRPr>
            </a:lvl4pPr>
            <a:lvl5pPr lvl="4" algn="ctr" rtl="0">
              <a:spcBef>
                <a:spcPts val="0"/>
              </a:spcBef>
              <a:spcAft>
                <a:spcPts val="0"/>
              </a:spcAft>
              <a:buClr>
                <a:srgbClr val="00E9A9"/>
              </a:buClr>
              <a:buSzPts val="5200"/>
              <a:buNone/>
              <a:defRPr sz="5200">
                <a:solidFill>
                  <a:srgbClr val="00E9A9"/>
                </a:solidFill>
              </a:defRPr>
            </a:lvl5pPr>
            <a:lvl6pPr lvl="5" algn="ctr" rtl="0">
              <a:spcBef>
                <a:spcPts val="0"/>
              </a:spcBef>
              <a:spcAft>
                <a:spcPts val="0"/>
              </a:spcAft>
              <a:buClr>
                <a:srgbClr val="00E9A9"/>
              </a:buClr>
              <a:buSzPts val="5200"/>
              <a:buNone/>
              <a:defRPr sz="5200">
                <a:solidFill>
                  <a:srgbClr val="00E9A9"/>
                </a:solidFill>
              </a:defRPr>
            </a:lvl6pPr>
            <a:lvl7pPr lvl="6" algn="ctr" rtl="0">
              <a:spcBef>
                <a:spcPts val="0"/>
              </a:spcBef>
              <a:spcAft>
                <a:spcPts val="0"/>
              </a:spcAft>
              <a:buClr>
                <a:srgbClr val="00E9A9"/>
              </a:buClr>
              <a:buSzPts val="5200"/>
              <a:buNone/>
              <a:defRPr sz="5200">
                <a:solidFill>
                  <a:srgbClr val="00E9A9"/>
                </a:solidFill>
              </a:defRPr>
            </a:lvl7pPr>
            <a:lvl8pPr lvl="7" algn="ctr" rtl="0">
              <a:spcBef>
                <a:spcPts val="0"/>
              </a:spcBef>
              <a:spcAft>
                <a:spcPts val="0"/>
              </a:spcAft>
              <a:buClr>
                <a:srgbClr val="00E9A9"/>
              </a:buClr>
              <a:buSzPts val="5200"/>
              <a:buNone/>
              <a:defRPr sz="5200">
                <a:solidFill>
                  <a:srgbClr val="00E9A9"/>
                </a:solidFill>
              </a:defRPr>
            </a:lvl8pPr>
            <a:lvl9pPr lvl="8" algn="ctr" rtl="0">
              <a:spcBef>
                <a:spcPts val="0"/>
              </a:spcBef>
              <a:spcAft>
                <a:spcPts val="0"/>
              </a:spcAft>
              <a:buClr>
                <a:srgbClr val="00E9A9"/>
              </a:buClr>
              <a:buSzPts val="5200"/>
              <a:buNone/>
              <a:defRPr sz="5200">
                <a:solidFill>
                  <a:srgbClr val="00E9A9"/>
                </a:solidFill>
              </a:defRPr>
            </a:lvl9pPr>
          </a:lstStyle>
          <a:p>
            <a:endParaRPr/>
          </a:p>
        </p:txBody>
      </p:sp>
      <p:sp>
        <p:nvSpPr>
          <p:cNvPr id="26" name="Google Shape;26;p6"/>
          <p:cNvSpPr txBox="1">
            <a:spLocks noGrp="1"/>
          </p:cNvSpPr>
          <p:nvPr>
            <p:ph type="subTitle" idx="1"/>
          </p:nvPr>
        </p:nvSpPr>
        <p:spPr>
          <a:xfrm>
            <a:off x="3563525" y="3400600"/>
            <a:ext cx="38784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0BCDE"/>
              </a:buClr>
              <a:buSzPts val="2600"/>
              <a:buNone/>
              <a:defRPr sz="2600">
                <a:solidFill>
                  <a:srgbClr val="00BCDE"/>
                </a:solidFill>
              </a:defRPr>
            </a:lvl1pPr>
            <a:lvl2pPr lvl="1" algn="ctr" rtl="0">
              <a:lnSpc>
                <a:spcPct val="100000"/>
              </a:lnSpc>
              <a:spcBef>
                <a:spcPts val="0"/>
              </a:spcBef>
              <a:spcAft>
                <a:spcPts val="0"/>
              </a:spcAft>
              <a:buClr>
                <a:srgbClr val="6A2C70"/>
              </a:buClr>
              <a:buSzPts val="2600"/>
              <a:buNone/>
              <a:defRPr sz="2600">
                <a:solidFill>
                  <a:srgbClr val="6A2C70"/>
                </a:solidFill>
              </a:defRPr>
            </a:lvl2pPr>
            <a:lvl3pPr lvl="2" algn="ctr" rtl="0">
              <a:lnSpc>
                <a:spcPct val="100000"/>
              </a:lnSpc>
              <a:spcBef>
                <a:spcPts val="0"/>
              </a:spcBef>
              <a:spcAft>
                <a:spcPts val="0"/>
              </a:spcAft>
              <a:buClr>
                <a:srgbClr val="6A2C70"/>
              </a:buClr>
              <a:buSzPts val="2600"/>
              <a:buNone/>
              <a:defRPr sz="2600">
                <a:solidFill>
                  <a:srgbClr val="6A2C70"/>
                </a:solidFill>
              </a:defRPr>
            </a:lvl3pPr>
            <a:lvl4pPr lvl="3" algn="ctr" rtl="0">
              <a:lnSpc>
                <a:spcPct val="100000"/>
              </a:lnSpc>
              <a:spcBef>
                <a:spcPts val="0"/>
              </a:spcBef>
              <a:spcAft>
                <a:spcPts val="0"/>
              </a:spcAft>
              <a:buClr>
                <a:srgbClr val="6A2C70"/>
              </a:buClr>
              <a:buSzPts val="2600"/>
              <a:buNone/>
              <a:defRPr sz="2600">
                <a:solidFill>
                  <a:srgbClr val="6A2C70"/>
                </a:solidFill>
              </a:defRPr>
            </a:lvl4pPr>
            <a:lvl5pPr lvl="4" algn="ctr" rtl="0">
              <a:lnSpc>
                <a:spcPct val="100000"/>
              </a:lnSpc>
              <a:spcBef>
                <a:spcPts val="0"/>
              </a:spcBef>
              <a:spcAft>
                <a:spcPts val="0"/>
              </a:spcAft>
              <a:buClr>
                <a:srgbClr val="6A2C70"/>
              </a:buClr>
              <a:buSzPts val="2600"/>
              <a:buNone/>
              <a:defRPr sz="2600">
                <a:solidFill>
                  <a:srgbClr val="6A2C70"/>
                </a:solidFill>
              </a:defRPr>
            </a:lvl5pPr>
            <a:lvl6pPr lvl="5" algn="ctr" rtl="0">
              <a:lnSpc>
                <a:spcPct val="100000"/>
              </a:lnSpc>
              <a:spcBef>
                <a:spcPts val="0"/>
              </a:spcBef>
              <a:spcAft>
                <a:spcPts val="0"/>
              </a:spcAft>
              <a:buClr>
                <a:srgbClr val="6A2C70"/>
              </a:buClr>
              <a:buSzPts val="2600"/>
              <a:buNone/>
              <a:defRPr sz="2600">
                <a:solidFill>
                  <a:srgbClr val="6A2C70"/>
                </a:solidFill>
              </a:defRPr>
            </a:lvl6pPr>
            <a:lvl7pPr lvl="6" algn="ctr" rtl="0">
              <a:lnSpc>
                <a:spcPct val="100000"/>
              </a:lnSpc>
              <a:spcBef>
                <a:spcPts val="0"/>
              </a:spcBef>
              <a:spcAft>
                <a:spcPts val="0"/>
              </a:spcAft>
              <a:buClr>
                <a:srgbClr val="6A2C70"/>
              </a:buClr>
              <a:buSzPts val="2600"/>
              <a:buNone/>
              <a:defRPr sz="2600">
                <a:solidFill>
                  <a:srgbClr val="6A2C70"/>
                </a:solidFill>
              </a:defRPr>
            </a:lvl7pPr>
            <a:lvl8pPr lvl="7" algn="ctr" rtl="0">
              <a:lnSpc>
                <a:spcPct val="100000"/>
              </a:lnSpc>
              <a:spcBef>
                <a:spcPts val="0"/>
              </a:spcBef>
              <a:spcAft>
                <a:spcPts val="0"/>
              </a:spcAft>
              <a:buClr>
                <a:srgbClr val="6A2C70"/>
              </a:buClr>
              <a:buSzPts val="2600"/>
              <a:buNone/>
              <a:defRPr sz="2600">
                <a:solidFill>
                  <a:srgbClr val="6A2C70"/>
                </a:solidFill>
              </a:defRPr>
            </a:lvl8pPr>
            <a:lvl9pPr lvl="8" algn="ctr" rtl="0">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27" name="Google Shape;27;p6"/>
          <p:cNvPicPr preferRelativeResize="0"/>
          <p:nvPr/>
        </p:nvPicPr>
        <p:blipFill>
          <a:blip r:embed="rId2">
            <a:alphaModFix/>
          </a:blip>
          <a:stretch>
            <a:fillRect/>
          </a:stretch>
        </p:blipFill>
        <p:spPr>
          <a:xfrm>
            <a:off x="0" y="0"/>
            <a:ext cx="3312247" cy="5143500"/>
          </a:xfrm>
          <a:prstGeom prst="rect">
            <a:avLst/>
          </a:prstGeom>
          <a:noFill/>
          <a:ln>
            <a:noFill/>
          </a:ln>
        </p:spPr>
      </p:pic>
      <p:pic>
        <p:nvPicPr>
          <p:cNvPr id="28" name="Google Shape;28;p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lev8tiv master 3">
  <p:cSld name="TITLE_3">
    <p:bg>
      <p:bgPr>
        <a:solidFill>
          <a:srgbClr val="404040"/>
        </a:solidFill>
        <a:effectLst/>
      </p:bgPr>
    </p:bg>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a:off x="0" y="0"/>
            <a:ext cx="3312247" cy="5143500"/>
          </a:xfrm>
          <a:prstGeom prst="rect">
            <a:avLst/>
          </a:prstGeom>
          <a:noFill/>
          <a:ln>
            <a:noFill/>
          </a:ln>
        </p:spPr>
      </p:pic>
      <p:pic>
        <p:nvPicPr>
          <p:cNvPr id="31" name="Google Shape;31;p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lev8tiv master 2">
  <p:cSld name="TITLE_2">
    <p:bg>
      <p:bgPr>
        <a:solidFill>
          <a:srgbClr val="404040"/>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ctrTitle"/>
          </p:nvPr>
        </p:nvSpPr>
        <p:spPr>
          <a:xfrm>
            <a:off x="475950" y="1683900"/>
            <a:ext cx="4910100" cy="1589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00E9A9"/>
              </a:buClr>
              <a:buSzPts val="3600"/>
              <a:buNone/>
              <a:defRPr sz="3600">
                <a:solidFill>
                  <a:srgbClr val="00E9A9"/>
                </a:solidFill>
              </a:defRPr>
            </a:lvl1pPr>
            <a:lvl2pPr lvl="1" algn="ctr" rtl="0">
              <a:spcBef>
                <a:spcPts val="0"/>
              </a:spcBef>
              <a:spcAft>
                <a:spcPts val="0"/>
              </a:spcAft>
              <a:buClr>
                <a:srgbClr val="00E9A9"/>
              </a:buClr>
              <a:buSzPts val="5200"/>
              <a:buNone/>
              <a:defRPr sz="5200">
                <a:solidFill>
                  <a:srgbClr val="00E9A9"/>
                </a:solidFill>
              </a:defRPr>
            </a:lvl2pPr>
            <a:lvl3pPr lvl="2" algn="ctr" rtl="0">
              <a:spcBef>
                <a:spcPts val="0"/>
              </a:spcBef>
              <a:spcAft>
                <a:spcPts val="0"/>
              </a:spcAft>
              <a:buClr>
                <a:srgbClr val="00E9A9"/>
              </a:buClr>
              <a:buSzPts val="5200"/>
              <a:buNone/>
              <a:defRPr sz="5200">
                <a:solidFill>
                  <a:srgbClr val="00E9A9"/>
                </a:solidFill>
              </a:defRPr>
            </a:lvl3pPr>
            <a:lvl4pPr lvl="3" algn="ctr" rtl="0">
              <a:spcBef>
                <a:spcPts val="0"/>
              </a:spcBef>
              <a:spcAft>
                <a:spcPts val="0"/>
              </a:spcAft>
              <a:buClr>
                <a:srgbClr val="00E9A9"/>
              </a:buClr>
              <a:buSzPts val="5200"/>
              <a:buNone/>
              <a:defRPr sz="5200">
                <a:solidFill>
                  <a:srgbClr val="00E9A9"/>
                </a:solidFill>
              </a:defRPr>
            </a:lvl4pPr>
            <a:lvl5pPr lvl="4" algn="ctr" rtl="0">
              <a:spcBef>
                <a:spcPts val="0"/>
              </a:spcBef>
              <a:spcAft>
                <a:spcPts val="0"/>
              </a:spcAft>
              <a:buClr>
                <a:srgbClr val="00E9A9"/>
              </a:buClr>
              <a:buSzPts val="5200"/>
              <a:buNone/>
              <a:defRPr sz="5200">
                <a:solidFill>
                  <a:srgbClr val="00E9A9"/>
                </a:solidFill>
              </a:defRPr>
            </a:lvl5pPr>
            <a:lvl6pPr lvl="5" algn="ctr" rtl="0">
              <a:spcBef>
                <a:spcPts val="0"/>
              </a:spcBef>
              <a:spcAft>
                <a:spcPts val="0"/>
              </a:spcAft>
              <a:buClr>
                <a:srgbClr val="00E9A9"/>
              </a:buClr>
              <a:buSzPts val="5200"/>
              <a:buNone/>
              <a:defRPr sz="5200">
                <a:solidFill>
                  <a:srgbClr val="00E9A9"/>
                </a:solidFill>
              </a:defRPr>
            </a:lvl6pPr>
            <a:lvl7pPr lvl="6" algn="ctr" rtl="0">
              <a:spcBef>
                <a:spcPts val="0"/>
              </a:spcBef>
              <a:spcAft>
                <a:spcPts val="0"/>
              </a:spcAft>
              <a:buClr>
                <a:srgbClr val="00E9A9"/>
              </a:buClr>
              <a:buSzPts val="5200"/>
              <a:buNone/>
              <a:defRPr sz="5200">
                <a:solidFill>
                  <a:srgbClr val="00E9A9"/>
                </a:solidFill>
              </a:defRPr>
            </a:lvl7pPr>
            <a:lvl8pPr lvl="7" algn="ctr" rtl="0">
              <a:spcBef>
                <a:spcPts val="0"/>
              </a:spcBef>
              <a:spcAft>
                <a:spcPts val="0"/>
              </a:spcAft>
              <a:buClr>
                <a:srgbClr val="00E9A9"/>
              </a:buClr>
              <a:buSzPts val="5200"/>
              <a:buNone/>
              <a:defRPr sz="5200">
                <a:solidFill>
                  <a:srgbClr val="00E9A9"/>
                </a:solidFill>
              </a:defRPr>
            </a:lvl8pPr>
            <a:lvl9pPr lvl="8" algn="ctr" rtl="0">
              <a:spcBef>
                <a:spcPts val="0"/>
              </a:spcBef>
              <a:spcAft>
                <a:spcPts val="0"/>
              </a:spcAft>
              <a:buClr>
                <a:srgbClr val="00E9A9"/>
              </a:buClr>
              <a:buSzPts val="5200"/>
              <a:buNone/>
              <a:defRPr sz="5200">
                <a:solidFill>
                  <a:srgbClr val="00E9A9"/>
                </a:solidFill>
              </a:defRPr>
            </a:lvl9pPr>
          </a:lstStyle>
          <a:p>
            <a:endParaRPr/>
          </a:p>
        </p:txBody>
      </p:sp>
      <p:sp>
        <p:nvSpPr>
          <p:cNvPr id="34" name="Google Shape;34;p8"/>
          <p:cNvSpPr txBox="1">
            <a:spLocks noGrp="1"/>
          </p:cNvSpPr>
          <p:nvPr>
            <p:ph type="subTitle" idx="1"/>
          </p:nvPr>
        </p:nvSpPr>
        <p:spPr>
          <a:xfrm>
            <a:off x="438275" y="3609800"/>
            <a:ext cx="49101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0BCDE"/>
              </a:buClr>
              <a:buSzPts val="2400"/>
              <a:buNone/>
              <a:defRPr sz="2400">
                <a:solidFill>
                  <a:srgbClr val="00BCDE"/>
                </a:solidFill>
              </a:defRPr>
            </a:lvl1pPr>
            <a:lvl2pPr lvl="1" algn="ctr" rtl="0">
              <a:lnSpc>
                <a:spcPct val="100000"/>
              </a:lnSpc>
              <a:spcBef>
                <a:spcPts val="0"/>
              </a:spcBef>
              <a:spcAft>
                <a:spcPts val="0"/>
              </a:spcAft>
              <a:buClr>
                <a:srgbClr val="00BCDE"/>
              </a:buClr>
              <a:buSzPts val="2600"/>
              <a:buNone/>
              <a:defRPr sz="2600">
                <a:solidFill>
                  <a:srgbClr val="00BCDE"/>
                </a:solidFill>
              </a:defRPr>
            </a:lvl2pPr>
            <a:lvl3pPr lvl="2" algn="ctr" rtl="0">
              <a:lnSpc>
                <a:spcPct val="100000"/>
              </a:lnSpc>
              <a:spcBef>
                <a:spcPts val="0"/>
              </a:spcBef>
              <a:spcAft>
                <a:spcPts val="0"/>
              </a:spcAft>
              <a:buClr>
                <a:srgbClr val="00BCDE"/>
              </a:buClr>
              <a:buSzPts val="2600"/>
              <a:buNone/>
              <a:defRPr sz="2600">
                <a:solidFill>
                  <a:srgbClr val="00BCDE"/>
                </a:solidFill>
              </a:defRPr>
            </a:lvl3pPr>
            <a:lvl4pPr lvl="3" algn="ctr" rtl="0">
              <a:lnSpc>
                <a:spcPct val="100000"/>
              </a:lnSpc>
              <a:spcBef>
                <a:spcPts val="0"/>
              </a:spcBef>
              <a:spcAft>
                <a:spcPts val="0"/>
              </a:spcAft>
              <a:buClr>
                <a:srgbClr val="00BCDE"/>
              </a:buClr>
              <a:buSzPts val="2600"/>
              <a:buNone/>
              <a:defRPr sz="2600">
                <a:solidFill>
                  <a:srgbClr val="00BCDE"/>
                </a:solidFill>
              </a:defRPr>
            </a:lvl4pPr>
            <a:lvl5pPr lvl="4" algn="ctr" rtl="0">
              <a:lnSpc>
                <a:spcPct val="100000"/>
              </a:lnSpc>
              <a:spcBef>
                <a:spcPts val="0"/>
              </a:spcBef>
              <a:spcAft>
                <a:spcPts val="0"/>
              </a:spcAft>
              <a:buClr>
                <a:srgbClr val="00BCDE"/>
              </a:buClr>
              <a:buSzPts val="2600"/>
              <a:buNone/>
              <a:defRPr sz="2600">
                <a:solidFill>
                  <a:srgbClr val="00BCDE"/>
                </a:solidFill>
              </a:defRPr>
            </a:lvl5pPr>
            <a:lvl6pPr lvl="5" algn="ctr" rtl="0">
              <a:lnSpc>
                <a:spcPct val="100000"/>
              </a:lnSpc>
              <a:spcBef>
                <a:spcPts val="0"/>
              </a:spcBef>
              <a:spcAft>
                <a:spcPts val="0"/>
              </a:spcAft>
              <a:buClr>
                <a:srgbClr val="00BCDE"/>
              </a:buClr>
              <a:buSzPts val="2600"/>
              <a:buNone/>
              <a:defRPr sz="2600">
                <a:solidFill>
                  <a:srgbClr val="00BCDE"/>
                </a:solidFill>
              </a:defRPr>
            </a:lvl6pPr>
            <a:lvl7pPr lvl="6" algn="ctr" rtl="0">
              <a:lnSpc>
                <a:spcPct val="100000"/>
              </a:lnSpc>
              <a:spcBef>
                <a:spcPts val="0"/>
              </a:spcBef>
              <a:spcAft>
                <a:spcPts val="0"/>
              </a:spcAft>
              <a:buClr>
                <a:srgbClr val="00BCDE"/>
              </a:buClr>
              <a:buSzPts val="2600"/>
              <a:buNone/>
              <a:defRPr sz="2600">
                <a:solidFill>
                  <a:srgbClr val="00BCDE"/>
                </a:solidFill>
              </a:defRPr>
            </a:lvl7pPr>
            <a:lvl8pPr lvl="7" algn="ctr" rtl="0">
              <a:lnSpc>
                <a:spcPct val="100000"/>
              </a:lnSpc>
              <a:spcBef>
                <a:spcPts val="0"/>
              </a:spcBef>
              <a:spcAft>
                <a:spcPts val="0"/>
              </a:spcAft>
              <a:buClr>
                <a:srgbClr val="00BCDE"/>
              </a:buClr>
              <a:buSzPts val="2600"/>
              <a:buNone/>
              <a:defRPr sz="2600">
                <a:solidFill>
                  <a:srgbClr val="00BCDE"/>
                </a:solidFill>
              </a:defRPr>
            </a:lvl8pPr>
            <a:lvl9pPr lvl="8" algn="ctr" rtl="0">
              <a:lnSpc>
                <a:spcPct val="100000"/>
              </a:lnSpc>
              <a:spcBef>
                <a:spcPts val="0"/>
              </a:spcBef>
              <a:spcAft>
                <a:spcPts val="0"/>
              </a:spcAft>
              <a:buClr>
                <a:srgbClr val="00BCDE"/>
              </a:buClr>
              <a:buSzPts val="2600"/>
              <a:buNone/>
              <a:defRPr sz="2600">
                <a:solidFill>
                  <a:srgbClr val="00BCDE"/>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36" name="Google Shape;36;p8"/>
          <p:cNvPicPr preferRelativeResize="0"/>
          <p:nvPr/>
        </p:nvPicPr>
        <p:blipFill>
          <a:blip r:embed="rId2">
            <a:alphaModFix/>
          </a:blip>
          <a:stretch>
            <a:fillRect/>
          </a:stretch>
        </p:blipFill>
        <p:spPr>
          <a:xfrm>
            <a:off x="5831750" y="0"/>
            <a:ext cx="3312247" cy="5143500"/>
          </a:xfrm>
          <a:prstGeom prst="rect">
            <a:avLst/>
          </a:prstGeom>
          <a:noFill/>
          <a:ln>
            <a:noFill/>
          </a:ln>
        </p:spPr>
      </p:pic>
      <p:pic>
        <p:nvPicPr>
          <p:cNvPr id="37" name="Google Shape;37;p8"/>
          <p:cNvPicPr preferRelativeResize="0"/>
          <p:nvPr/>
        </p:nvPicPr>
        <p:blipFill>
          <a:blip r:embed="rId3">
            <a:alphaModFix/>
          </a:blip>
          <a:stretch>
            <a:fillRect/>
          </a:stretch>
        </p:blipFill>
        <p:spPr>
          <a:xfrm>
            <a:off x="89475" y="76200"/>
            <a:ext cx="1993375" cy="148724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lev8tiv master 1 1 2 1">
  <p:cSld name="TITLE_1_1_2_1">
    <p:bg>
      <p:bgPr>
        <a:solidFill>
          <a:srgbClr val="404040"/>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40" name="Google Shape;40;p9"/>
          <p:cNvSpPr txBox="1">
            <a:spLocks noGrp="1"/>
          </p:cNvSpPr>
          <p:nvPr>
            <p:ph type="body" idx="2"/>
          </p:nvPr>
        </p:nvSpPr>
        <p:spPr>
          <a:xfrm>
            <a:off x="311700" y="1152475"/>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2" name="Google Shape;42;p9"/>
          <p:cNvPicPr preferRelativeResize="0"/>
          <p:nvPr/>
        </p:nvPicPr>
        <p:blipFill>
          <a:blip r:embed="rId2">
            <a:alphaModFix/>
          </a:blip>
          <a:stretch>
            <a:fillRect/>
          </a:stretch>
        </p:blipFill>
        <p:spPr>
          <a:xfrm>
            <a:off x="6791253" y="0"/>
            <a:ext cx="2352744" cy="5143500"/>
          </a:xfrm>
          <a:prstGeom prst="rect">
            <a:avLst/>
          </a:prstGeom>
          <a:noFill/>
          <a:ln>
            <a:noFill/>
          </a:ln>
        </p:spPr>
      </p:pic>
      <p:sp>
        <p:nvSpPr>
          <p:cNvPr id="43" name="Google Shape;43;p9"/>
          <p:cNvSpPr txBox="1">
            <a:spLocks noGrp="1"/>
          </p:cNvSpPr>
          <p:nvPr>
            <p:ph type="title"/>
          </p:nvPr>
        </p:nvSpPr>
        <p:spPr>
          <a:xfrm>
            <a:off x="405300" y="3544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4" name="Google Shape;44;p9"/>
          <p:cNvPicPr preferRelativeResize="0"/>
          <p:nvPr/>
        </p:nvPicPr>
        <p:blipFill>
          <a:blip r:embed="rId3">
            <a:alphaModFix/>
          </a:blip>
          <a:stretch>
            <a:fillRect/>
          </a:stretch>
        </p:blipFill>
        <p:spPr>
          <a:xfrm>
            <a:off x="100800" y="4120675"/>
            <a:ext cx="1254723" cy="93614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lev8tiv master 1 3 1">
  <p:cSld name="TITLE_1_3_1">
    <p:bg>
      <p:bgPr>
        <a:solidFill>
          <a:srgbClr val="404040"/>
        </a:solidFill>
        <a:effectLst/>
      </p:bgPr>
    </p:bg>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8" name="Google Shape;48;p10"/>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49" name="Google Shape;49;p10"/>
          <p:cNvPicPr preferRelativeResize="0"/>
          <p:nvPr/>
        </p:nvPicPr>
        <p:blipFill>
          <a:blip r:embed="rId2">
            <a:alphaModFix/>
          </a:blip>
          <a:stretch>
            <a:fillRect/>
          </a:stretch>
        </p:blipFill>
        <p:spPr>
          <a:xfrm>
            <a:off x="0" y="0"/>
            <a:ext cx="2352747" cy="5143500"/>
          </a:xfrm>
          <a:prstGeom prst="rect">
            <a:avLst/>
          </a:prstGeom>
          <a:noFill/>
          <a:ln>
            <a:noFill/>
          </a:ln>
        </p:spPr>
      </p:pic>
      <p:pic>
        <p:nvPicPr>
          <p:cNvPr id="50" name="Google Shape;50;p10"/>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hyperlink" Target="https://cultiv8tiv.com/products/" TargetMode="External"/><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subTitle" idx="1"/>
          </p:nvPr>
        </p:nvSpPr>
        <p:spPr>
          <a:xfrm>
            <a:off x="350550" y="1573850"/>
            <a:ext cx="8442900" cy="210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200"/>
              <a:t>Cultiv8tiv </a:t>
            </a:r>
            <a:endParaRPr sz="4200"/>
          </a:p>
          <a:p>
            <a:pPr marL="0" lvl="0" indent="0" algn="ctr" rtl="0">
              <a:spcBef>
                <a:spcPts val="0"/>
              </a:spcBef>
              <a:spcAft>
                <a:spcPts val="0"/>
              </a:spcAft>
              <a:buNone/>
            </a:pPr>
            <a:r>
              <a:rPr lang="en-GB" sz="4200"/>
              <a:t>Overview</a:t>
            </a:r>
            <a:endParaRPr sz="4200"/>
          </a:p>
          <a:p>
            <a:pPr marL="0" lvl="0" indent="0" algn="ctr" rtl="0">
              <a:spcBef>
                <a:spcPts val="0"/>
              </a:spcBef>
              <a:spcAft>
                <a:spcPts val="0"/>
              </a:spcAft>
              <a:buNone/>
            </a:pPr>
            <a:endParaRPr sz="4200"/>
          </a:p>
          <a:p>
            <a:pPr marL="0" lvl="0" indent="0" algn="ctr" rtl="0">
              <a:spcBef>
                <a:spcPts val="0"/>
              </a:spcBef>
              <a:spcAft>
                <a:spcPts val="0"/>
              </a:spcAft>
              <a:buNone/>
            </a:pP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6"/>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50"/>
              <a:t>How it works…</a:t>
            </a:r>
            <a:endParaRPr sz="2850"/>
          </a:p>
        </p:txBody>
      </p:sp>
      <p:pic>
        <p:nvPicPr>
          <p:cNvPr id="399" name="Google Shape;399;p56" title="CleanShot 2025-03-17 at 10.03.45@2x.png"/>
          <p:cNvPicPr preferRelativeResize="0"/>
          <p:nvPr/>
        </p:nvPicPr>
        <p:blipFill>
          <a:blip r:embed="rId3">
            <a:alphaModFix/>
          </a:blip>
          <a:stretch>
            <a:fillRect/>
          </a:stretch>
        </p:blipFill>
        <p:spPr>
          <a:xfrm>
            <a:off x="3537123" y="110575"/>
            <a:ext cx="2846900" cy="4941798"/>
          </a:xfrm>
          <a:prstGeom prst="rect">
            <a:avLst/>
          </a:prstGeom>
          <a:noFill/>
          <a:ln>
            <a:noFill/>
          </a:ln>
        </p:spPr>
      </p:pic>
      <p:sp>
        <p:nvSpPr>
          <p:cNvPr id="400" name="Google Shape;400;p56"/>
          <p:cNvSpPr txBox="1">
            <a:spLocks noGrp="1"/>
          </p:cNvSpPr>
          <p:nvPr>
            <p:ph type="title"/>
          </p:nvPr>
        </p:nvSpPr>
        <p:spPr>
          <a:xfrm>
            <a:off x="5656225" y="861075"/>
            <a:ext cx="2803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2850"/>
              <a:t>Day 1</a:t>
            </a:r>
            <a:endParaRPr sz="2850"/>
          </a:p>
          <a:p>
            <a:pPr marL="0" lvl="0" indent="0" algn="ctr" rtl="0">
              <a:spcBef>
                <a:spcPts val="0"/>
              </a:spcBef>
              <a:spcAft>
                <a:spcPts val="0"/>
              </a:spcAft>
              <a:buSzPts val="990"/>
              <a:buNone/>
            </a:pPr>
            <a:r>
              <a:rPr lang="en-GB" sz="2850"/>
              <a:t>I</a:t>
            </a:r>
            <a:endParaRPr sz="2850"/>
          </a:p>
          <a:p>
            <a:pPr marL="0" lvl="0" indent="0" algn="ctr" rtl="0">
              <a:spcBef>
                <a:spcPts val="0"/>
              </a:spcBef>
              <a:spcAft>
                <a:spcPts val="0"/>
              </a:spcAft>
              <a:buSzPts val="990"/>
              <a:buNone/>
            </a:pPr>
            <a:r>
              <a:rPr lang="en-GB" sz="2850"/>
              <a:t>I</a:t>
            </a:r>
            <a:endParaRPr sz="2850"/>
          </a:p>
          <a:p>
            <a:pPr marL="0" lvl="0" indent="0" algn="ctr" rtl="0">
              <a:spcBef>
                <a:spcPts val="0"/>
              </a:spcBef>
              <a:spcAft>
                <a:spcPts val="0"/>
              </a:spcAft>
              <a:buSzPts val="990"/>
              <a:buNone/>
            </a:pPr>
            <a:r>
              <a:rPr lang="en-GB" sz="2850"/>
              <a:t>I</a:t>
            </a:r>
            <a:endParaRPr sz="2850"/>
          </a:p>
          <a:p>
            <a:pPr marL="0" lvl="0" indent="0" algn="ctr" rtl="0">
              <a:spcBef>
                <a:spcPts val="0"/>
              </a:spcBef>
              <a:spcAft>
                <a:spcPts val="0"/>
              </a:spcAft>
              <a:buSzPts val="990"/>
              <a:buNone/>
            </a:pPr>
            <a:r>
              <a:rPr lang="en-GB" sz="2850"/>
              <a:t>I</a:t>
            </a:r>
            <a:endParaRPr sz="2850"/>
          </a:p>
        </p:txBody>
      </p:sp>
      <p:sp>
        <p:nvSpPr>
          <p:cNvPr id="401" name="Google Shape;401;p56"/>
          <p:cNvSpPr txBox="1">
            <a:spLocks noGrp="1"/>
          </p:cNvSpPr>
          <p:nvPr>
            <p:ph type="title"/>
          </p:nvPr>
        </p:nvSpPr>
        <p:spPr>
          <a:xfrm>
            <a:off x="6414250" y="2977625"/>
            <a:ext cx="2803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50"/>
              <a:t>Day 21</a:t>
            </a:r>
            <a:endParaRPr sz="2850"/>
          </a:p>
        </p:txBody>
      </p:sp>
      <p:sp>
        <p:nvSpPr>
          <p:cNvPr id="402" name="Google Shape;402;p56"/>
          <p:cNvSpPr/>
          <p:nvPr/>
        </p:nvSpPr>
        <p:spPr>
          <a:xfrm>
            <a:off x="218300" y="1769225"/>
            <a:ext cx="2625000" cy="2784900"/>
          </a:xfrm>
          <a:prstGeom prst="roundRect">
            <a:avLst>
              <a:gd name="adj" fmla="val 16667"/>
            </a:avLst>
          </a:prstGeom>
          <a:solidFill>
            <a:schemeClr val="lt2"/>
          </a:solidFill>
          <a:ln w="38100" cap="flat" cmpd="sng">
            <a:solidFill>
              <a:schemeClr val="dk2"/>
            </a:solidFill>
            <a:prstDash val="solid"/>
            <a:round/>
            <a:headEnd type="none" w="sm" len="sm"/>
            <a:tailEnd type="none" w="sm" len="sm"/>
          </a:ln>
          <a:effectLst>
            <a:outerShdw blurRad="57150" dist="180975" dir="23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03" name="Google Shape;403;p56"/>
          <p:cNvCxnSpPr/>
          <p:nvPr/>
        </p:nvCxnSpPr>
        <p:spPr>
          <a:xfrm rot="10800000" flipH="1">
            <a:off x="2750075" y="1329575"/>
            <a:ext cx="1052700" cy="586200"/>
          </a:xfrm>
          <a:prstGeom prst="straightConnector1">
            <a:avLst/>
          </a:prstGeom>
          <a:noFill/>
          <a:ln w="38100" cap="flat" cmpd="sng">
            <a:solidFill>
              <a:schemeClr val="dk2"/>
            </a:solidFill>
            <a:prstDash val="solid"/>
            <a:round/>
            <a:headEnd type="none" w="med" len="med"/>
            <a:tailEnd type="triangle" w="med" len="med"/>
          </a:ln>
        </p:spPr>
      </p:cxnSp>
      <p:sp>
        <p:nvSpPr>
          <p:cNvPr id="404" name="Google Shape;404;p56"/>
          <p:cNvSpPr txBox="1"/>
          <p:nvPr/>
        </p:nvSpPr>
        <p:spPr>
          <a:xfrm>
            <a:off x="498100" y="2089000"/>
            <a:ext cx="2252100" cy="22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solidFill>
                  <a:schemeClr val="dk2"/>
                </a:solidFill>
              </a:rPr>
              <a:t>Define</a:t>
            </a:r>
            <a:endParaRPr sz="1600" b="1">
              <a:solidFill>
                <a:schemeClr val="dk2"/>
              </a:solidFill>
            </a:endParaRPr>
          </a:p>
          <a:p>
            <a:pPr marL="457200" lvl="0" indent="-330200" algn="l" rtl="0">
              <a:spcBef>
                <a:spcPts val="0"/>
              </a:spcBef>
              <a:spcAft>
                <a:spcPts val="0"/>
              </a:spcAft>
              <a:buClr>
                <a:schemeClr val="dk2"/>
              </a:buClr>
              <a:buSzPts val="1600"/>
              <a:buChar char="●"/>
            </a:pPr>
            <a:r>
              <a:rPr lang="en-GB" sz="1600">
                <a:solidFill>
                  <a:schemeClr val="dk2"/>
                </a:solidFill>
              </a:rPr>
              <a:t>Purpose</a:t>
            </a:r>
            <a:endParaRPr sz="1600">
              <a:solidFill>
                <a:schemeClr val="dk2"/>
              </a:solidFill>
            </a:endParaRPr>
          </a:p>
          <a:p>
            <a:pPr marL="457200" lvl="0" indent="-330200" algn="l" rtl="0">
              <a:spcBef>
                <a:spcPts val="0"/>
              </a:spcBef>
              <a:spcAft>
                <a:spcPts val="0"/>
              </a:spcAft>
              <a:buClr>
                <a:schemeClr val="dk2"/>
              </a:buClr>
              <a:buSzPts val="1600"/>
              <a:buChar char="●"/>
            </a:pPr>
            <a:r>
              <a:rPr lang="en-GB" sz="1600">
                <a:solidFill>
                  <a:schemeClr val="dk2"/>
                </a:solidFill>
              </a:rPr>
              <a:t>Values</a:t>
            </a:r>
            <a:endParaRPr sz="1600">
              <a:solidFill>
                <a:schemeClr val="dk2"/>
              </a:solidFill>
            </a:endParaRPr>
          </a:p>
          <a:p>
            <a:pPr marL="457200" lvl="0" indent="-330200" algn="l" rtl="0">
              <a:spcBef>
                <a:spcPts val="0"/>
              </a:spcBef>
              <a:spcAft>
                <a:spcPts val="0"/>
              </a:spcAft>
              <a:buClr>
                <a:schemeClr val="dk2"/>
              </a:buClr>
              <a:buSzPts val="1600"/>
              <a:buChar char="●"/>
            </a:pPr>
            <a:r>
              <a:rPr lang="en-GB" sz="1600">
                <a:solidFill>
                  <a:schemeClr val="dk2"/>
                </a:solidFill>
              </a:rPr>
              <a:t>The Leadership</a:t>
            </a:r>
            <a:endParaRPr sz="1600">
              <a:solidFill>
                <a:schemeClr val="dk2"/>
              </a:solidFill>
            </a:endParaRPr>
          </a:p>
          <a:p>
            <a:pPr marL="457200" lvl="0" indent="-330200" algn="l" rtl="0">
              <a:spcBef>
                <a:spcPts val="0"/>
              </a:spcBef>
              <a:spcAft>
                <a:spcPts val="0"/>
              </a:spcAft>
              <a:buClr>
                <a:schemeClr val="dk2"/>
              </a:buClr>
              <a:buSzPts val="1600"/>
              <a:buChar char="●"/>
            </a:pPr>
            <a:r>
              <a:rPr lang="en-GB" sz="1600">
                <a:solidFill>
                  <a:schemeClr val="dk2"/>
                </a:solidFill>
              </a:rPr>
              <a:t>Management</a:t>
            </a:r>
            <a:endParaRPr sz="1600">
              <a:solidFill>
                <a:schemeClr val="dk2"/>
              </a:solidFill>
            </a:endParaRPr>
          </a:p>
          <a:p>
            <a:pPr marL="0" lvl="0" indent="0" algn="l" rtl="0">
              <a:spcBef>
                <a:spcPts val="0"/>
              </a:spcBef>
              <a:spcAft>
                <a:spcPts val="0"/>
              </a:spcAft>
              <a:buNone/>
            </a:pPr>
            <a:r>
              <a:rPr lang="en-GB" sz="1600" b="1">
                <a:solidFill>
                  <a:schemeClr val="dk2"/>
                </a:solidFill>
              </a:rPr>
              <a:t>Employee data</a:t>
            </a:r>
            <a:endParaRPr sz="1600" b="1">
              <a:solidFill>
                <a:schemeClr val="dk2"/>
              </a:solidFill>
            </a:endParaRPr>
          </a:p>
          <a:p>
            <a:pPr marL="457200" lvl="0" indent="-330200" algn="l" rtl="0">
              <a:spcBef>
                <a:spcPts val="0"/>
              </a:spcBef>
              <a:spcAft>
                <a:spcPts val="0"/>
              </a:spcAft>
              <a:buClr>
                <a:schemeClr val="dk2"/>
              </a:buClr>
              <a:buSzPts val="1600"/>
              <a:buChar char="●"/>
            </a:pPr>
            <a:r>
              <a:rPr lang="en-GB" sz="1600">
                <a:solidFill>
                  <a:schemeClr val="dk2"/>
                </a:solidFill>
              </a:rPr>
              <a:t>First Name</a:t>
            </a:r>
            <a:endParaRPr sz="1600">
              <a:solidFill>
                <a:schemeClr val="dk2"/>
              </a:solidFill>
            </a:endParaRPr>
          </a:p>
          <a:p>
            <a:pPr marL="457200" lvl="0" indent="-330200" algn="l" rtl="0">
              <a:spcBef>
                <a:spcPts val="0"/>
              </a:spcBef>
              <a:spcAft>
                <a:spcPts val="0"/>
              </a:spcAft>
              <a:buClr>
                <a:schemeClr val="dk2"/>
              </a:buClr>
              <a:buSzPts val="1600"/>
              <a:buChar char="●"/>
            </a:pPr>
            <a:r>
              <a:rPr lang="en-GB" sz="1600">
                <a:solidFill>
                  <a:schemeClr val="dk2"/>
                </a:solidFill>
              </a:rPr>
              <a:t>Email</a:t>
            </a:r>
            <a:endParaRPr sz="1600">
              <a:solidFill>
                <a:schemeClr val="dk2"/>
              </a:solidFill>
            </a:endParaRPr>
          </a:p>
          <a:p>
            <a:pPr marL="457200" lvl="0" indent="-330200" algn="l" rtl="0">
              <a:spcBef>
                <a:spcPts val="0"/>
              </a:spcBef>
              <a:spcAft>
                <a:spcPts val="0"/>
              </a:spcAft>
              <a:buClr>
                <a:schemeClr val="dk2"/>
              </a:buClr>
              <a:buSzPts val="1600"/>
              <a:buChar char="●"/>
            </a:pPr>
            <a:r>
              <a:rPr lang="en-GB" sz="1600">
                <a:solidFill>
                  <a:schemeClr val="dk2"/>
                </a:solidFill>
              </a:rPr>
              <a:t>Team Name</a:t>
            </a:r>
            <a:endParaRPr sz="16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8"/>
          <p:cNvSpPr txBox="1">
            <a:spLocks noGrp="1"/>
          </p:cNvSpPr>
          <p:nvPr>
            <p:ph type="title"/>
          </p:nvPr>
        </p:nvSpPr>
        <p:spPr>
          <a:xfrm>
            <a:off x="354925" y="343025"/>
            <a:ext cx="7068000" cy="434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GB" sz="3750"/>
              <a:t>We use anonymous assessment and AI to help organisations to understand the workplace culture they have so they can build the culture they want…</a:t>
            </a:r>
            <a:endParaRPr sz="3750"/>
          </a:p>
          <a:p>
            <a:pPr marL="0" lvl="0" indent="0" algn="l" rtl="0">
              <a:spcBef>
                <a:spcPts val="0"/>
              </a:spcBef>
              <a:spcAft>
                <a:spcPts val="0"/>
              </a:spcAft>
              <a:buSzPts val="990"/>
              <a:buNone/>
            </a:pPr>
            <a:endParaRPr sz="3750"/>
          </a:p>
        </p:txBody>
      </p:sp>
      <p:sp>
        <p:nvSpPr>
          <p:cNvPr id="286" name="Google Shape;286;p48"/>
          <p:cNvSpPr txBox="1">
            <a:spLocks noGrp="1"/>
          </p:cNvSpPr>
          <p:nvPr>
            <p:ph type="body" idx="1"/>
          </p:nvPr>
        </p:nvSpPr>
        <p:spPr>
          <a:xfrm>
            <a:off x="354925" y="2050300"/>
            <a:ext cx="8173500" cy="2701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400"/>
          </a:p>
          <a:p>
            <a:pPr marL="0" lvl="0" indent="0" algn="l" rtl="0">
              <a:spcBef>
                <a:spcPts val="1200"/>
              </a:spcBef>
              <a:spcAft>
                <a:spcPts val="1200"/>
              </a:spcAft>
              <a:buNone/>
            </a:pPr>
            <a:endParaRPr sz="2400"/>
          </a:p>
        </p:txBody>
      </p:sp>
      <p:sp>
        <p:nvSpPr>
          <p:cNvPr id="287" name="Google Shape;287;p48"/>
          <p:cNvSpPr txBox="1">
            <a:spLocks noGrp="1"/>
          </p:cNvSpPr>
          <p:nvPr>
            <p:ph type="title"/>
          </p:nvPr>
        </p:nvSpPr>
        <p:spPr>
          <a:xfrm>
            <a:off x="442425" y="3460450"/>
            <a:ext cx="8341800" cy="1431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200">
                <a:solidFill>
                  <a:srgbClr val="00BCDE"/>
                </a:solidFill>
              </a:rPr>
              <a:t>Our insight can increase productivity, drive better commercial outcomes and create an environment where people will go the extra mile. </a:t>
            </a:r>
            <a:endParaRPr sz="2200">
              <a:solidFill>
                <a:srgbClr val="00BCDE"/>
              </a:solidFill>
            </a:endParaRPr>
          </a:p>
          <a:p>
            <a:pPr marL="0" lvl="0" indent="0" algn="l" rtl="0">
              <a:spcBef>
                <a:spcPts val="1200"/>
              </a:spcBef>
              <a:spcAft>
                <a:spcPts val="0"/>
              </a:spcAft>
              <a:buSzPts val="990"/>
              <a:buNone/>
            </a:pPr>
            <a:endParaRPr sz="2200">
              <a:solidFill>
                <a:srgbClr val="00BCDE"/>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9"/>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50"/>
              <a:t>What makes us different?</a:t>
            </a:r>
            <a:endParaRPr sz="2850"/>
          </a:p>
        </p:txBody>
      </p:sp>
      <p:pic>
        <p:nvPicPr>
          <p:cNvPr id="293" name="Google Shape;293;p49" title="CleanShot 2025-09-17 at 10.53.07@2x.png"/>
          <p:cNvPicPr preferRelativeResize="0"/>
          <p:nvPr/>
        </p:nvPicPr>
        <p:blipFill>
          <a:blip r:embed="rId3">
            <a:alphaModFix/>
          </a:blip>
          <a:stretch>
            <a:fillRect/>
          </a:stretch>
        </p:blipFill>
        <p:spPr>
          <a:xfrm>
            <a:off x="152400" y="1013475"/>
            <a:ext cx="6262114" cy="3977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0"/>
          <p:cNvSpPr txBox="1">
            <a:spLocks noGrp="1"/>
          </p:cNvSpPr>
          <p:nvPr>
            <p:ph type="body" idx="1"/>
          </p:nvPr>
        </p:nvSpPr>
        <p:spPr>
          <a:xfrm>
            <a:off x="272625" y="834550"/>
            <a:ext cx="3749400" cy="4072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GB" sz="1300">
                <a:solidFill>
                  <a:schemeClr val="dk1"/>
                </a:solidFill>
              </a:rPr>
              <a:t>We offer four levels of assessment, depending on the level of insight you need and the size or focus of the organisation. </a:t>
            </a:r>
            <a:endParaRPr sz="130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3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GB" sz="1300">
                <a:solidFill>
                  <a:schemeClr val="dk1"/>
                </a:solidFill>
              </a:rPr>
              <a:t>Every product receives a Culture Pulse Score, is powered by our proprietary AI module and has the option to anonymously analyse by team or department. </a:t>
            </a:r>
            <a:endParaRPr sz="1300">
              <a:solidFill>
                <a:schemeClr val="dk1"/>
              </a:solidFill>
              <a:highlight>
                <a:schemeClr val="lt1"/>
              </a:highlight>
            </a:endParaRPr>
          </a:p>
          <a:p>
            <a:pPr marL="0" lvl="0" indent="0" algn="l" rtl="0">
              <a:spcBef>
                <a:spcPts val="0"/>
              </a:spcBef>
              <a:spcAft>
                <a:spcPts val="0"/>
              </a:spcAft>
              <a:buNone/>
            </a:pPr>
            <a:endParaRPr sz="1300">
              <a:solidFill>
                <a:schemeClr val="dk1"/>
              </a:solidFill>
              <a:highlight>
                <a:schemeClr val="lt1"/>
              </a:highlight>
            </a:endParaRPr>
          </a:p>
          <a:p>
            <a:pPr marL="0" lvl="0" indent="0" algn="l" rtl="0">
              <a:lnSpc>
                <a:spcPct val="150000"/>
              </a:lnSpc>
              <a:spcBef>
                <a:spcPts val="600"/>
              </a:spcBef>
              <a:spcAft>
                <a:spcPts val="0"/>
              </a:spcAft>
              <a:buNone/>
            </a:pPr>
            <a:r>
              <a:rPr lang="en-GB" sz="1300">
                <a:solidFill>
                  <a:schemeClr val="dk1"/>
                </a:solidFill>
              </a:rPr>
              <a:t>We have an overview on the website, which provides a high-level overview of the </a:t>
            </a:r>
            <a:r>
              <a:rPr lang="en-GB" sz="1300" u="sng">
                <a:solidFill>
                  <a:schemeClr val="accent5"/>
                </a:solidFill>
                <a:hlinkClick r:id="rId3">
                  <a:extLst>
                    <a:ext uri="{A12FA001-AC4F-418D-AE19-62706E023703}">
                      <ahyp:hlinkClr xmlns:ahyp="http://schemas.microsoft.com/office/drawing/2018/hyperlinkcolor" val="tx"/>
                    </a:ext>
                  </a:extLst>
                </a:hlinkClick>
              </a:rPr>
              <a:t>products</a:t>
            </a:r>
            <a:r>
              <a:rPr lang="en-GB" sz="1300">
                <a:solidFill>
                  <a:schemeClr val="dk1"/>
                </a:solidFill>
              </a:rPr>
              <a:t>. This document provides some additional information and links to resources; </a:t>
            </a:r>
            <a:endParaRPr sz="1300">
              <a:solidFill>
                <a:schemeClr val="dk1"/>
              </a:solidFill>
              <a:highlight>
                <a:schemeClr val="lt1"/>
              </a:highlight>
            </a:endParaRPr>
          </a:p>
          <a:p>
            <a:pPr marL="0" lvl="0" indent="0" algn="l" rtl="0">
              <a:lnSpc>
                <a:spcPct val="120000"/>
              </a:lnSpc>
              <a:spcBef>
                <a:spcPts val="600"/>
              </a:spcBef>
              <a:spcAft>
                <a:spcPts val="0"/>
              </a:spcAft>
              <a:buNone/>
            </a:pPr>
            <a:endParaRPr sz="1100">
              <a:solidFill>
                <a:schemeClr val="dk1"/>
              </a:solidFill>
              <a:highlight>
                <a:schemeClr val="lt1"/>
              </a:highlight>
            </a:endParaRPr>
          </a:p>
          <a:p>
            <a:pPr marL="0" lvl="0" indent="0" algn="l" rtl="0">
              <a:lnSpc>
                <a:spcPct val="120000"/>
              </a:lnSpc>
              <a:spcBef>
                <a:spcPts val="600"/>
              </a:spcBef>
              <a:spcAft>
                <a:spcPts val="0"/>
              </a:spcAft>
              <a:buNone/>
            </a:pPr>
            <a:endParaRPr sz="1100">
              <a:solidFill>
                <a:schemeClr val="dk1"/>
              </a:solidFill>
              <a:highlight>
                <a:schemeClr val="lt1"/>
              </a:highlight>
            </a:endParaRPr>
          </a:p>
          <a:p>
            <a:pPr marL="0" lvl="0" indent="0" algn="l" rtl="0">
              <a:lnSpc>
                <a:spcPct val="120000"/>
              </a:lnSpc>
              <a:spcBef>
                <a:spcPts val="600"/>
              </a:spcBef>
              <a:spcAft>
                <a:spcPts val="0"/>
              </a:spcAft>
              <a:buNone/>
            </a:pPr>
            <a:endParaRPr sz="1100">
              <a:solidFill>
                <a:schemeClr val="dk1"/>
              </a:solidFill>
              <a:highlight>
                <a:schemeClr val="lt1"/>
              </a:highlight>
            </a:endParaRPr>
          </a:p>
          <a:p>
            <a:pPr marL="0" lvl="0" indent="0" algn="l" rtl="0">
              <a:lnSpc>
                <a:spcPct val="120000"/>
              </a:lnSpc>
              <a:spcBef>
                <a:spcPts val="600"/>
              </a:spcBef>
              <a:spcAft>
                <a:spcPts val="0"/>
              </a:spcAft>
              <a:buNone/>
            </a:pPr>
            <a:endParaRPr sz="1100">
              <a:solidFill>
                <a:schemeClr val="dk1"/>
              </a:solidFill>
              <a:highlight>
                <a:schemeClr val="lt1"/>
              </a:highlight>
            </a:endParaRPr>
          </a:p>
          <a:p>
            <a:pPr marL="0" lvl="0" indent="0" algn="l" rtl="0">
              <a:lnSpc>
                <a:spcPct val="120000"/>
              </a:lnSpc>
              <a:spcBef>
                <a:spcPts val="600"/>
              </a:spcBef>
              <a:spcAft>
                <a:spcPts val="0"/>
              </a:spcAft>
              <a:buNone/>
            </a:pPr>
            <a:endParaRPr sz="1100">
              <a:solidFill>
                <a:schemeClr val="dk1"/>
              </a:solidFill>
              <a:highlight>
                <a:schemeClr val="lt1"/>
              </a:highlight>
            </a:endParaRPr>
          </a:p>
          <a:p>
            <a:pPr marL="0" lvl="0" indent="0" algn="l" rtl="0">
              <a:lnSpc>
                <a:spcPct val="120000"/>
              </a:lnSpc>
              <a:spcBef>
                <a:spcPts val="600"/>
              </a:spcBef>
              <a:spcAft>
                <a:spcPts val="0"/>
              </a:spcAft>
              <a:buNone/>
            </a:pPr>
            <a:endParaRPr sz="1100">
              <a:solidFill>
                <a:schemeClr val="dk1"/>
              </a:solidFill>
              <a:highlight>
                <a:schemeClr val="lt1"/>
              </a:highlight>
            </a:endParaRPr>
          </a:p>
          <a:p>
            <a:pPr marL="0" lvl="0" indent="0" algn="l" rtl="0">
              <a:lnSpc>
                <a:spcPct val="120000"/>
              </a:lnSpc>
              <a:spcBef>
                <a:spcPts val="600"/>
              </a:spcBef>
              <a:spcAft>
                <a:spcPts val="0"/>
              </a:spcAft>
              <a:buNone/>
            </a:pPr>
            <a:endParaRPr sz="1100">
              <a:solidFill>
                <a:schemeClr val="dk1"/>
              </a:solidFill>
              <a:highlight>
                <a:schemeClr val="lt1"/>
              </a:highlight>
            </a:endParaRPr>
          </a:p>
          <a:p>
            <a:pPr marL="0" lvl="0" indent="0" algn="l" rtl="0">
              <a:lnSpc>
                <a:spcPct val="120000"/>
              </a:lnSpc>
              <a:spcBef>
                <a:spcPts val="600"/>
              </a:spcBef>
              <a:spcAft>
                <a:spcPts val="0"/>
              </a:spcAft>
              <a:buNone/>
            </a:pPr>
            <a:endParaRPr sz="1100">
              <a:solidFill>
                <a:schemeClr val="dk1"/>
              </a:solidFill>
              <a:highlight>
                <a:schemeClr val="lt1"/>
              </a:highlight>
            </a:endParaRPr>
          </a:p>
          <a:p>
            <a:pPr marL="0" lvl="0" indent="0" algn="l" rtl="0">
              <a:lnSpc>
                <a:spcPct val="100000"/>
              </a:lnSpc>
              <a:spcBef>
                <a:spcPts val="0"/>
              </a:spcBef>
              <a:spcAft>
                <a:spcPts val="0"/>
              </a:spcAft>
              <a:buNone/>
            </a:pPr>
            <a:r>
              <a:rPr lang="en-GB" sz="1900"/>
              <a:t>Cultiv8tiv Engage 	Cultiv8tiv Lite 	Cultiv8tiv Assessment</a:t>
            </a:r>
            <a:r>
              <a:rPr lang="en-GB" sz="2500"/>
              <a:t> </a:t>
            </a:r>
            <a:br>
              <a:rPr lang="en-GB" sz="2500"/>
            </a:br>
            <a:endParaRPr sz="2500"/>
          </a:p>
          <a:p>
            <a:pPr marL="0" lvl="0" indent="0" algn="l" rtl="0">
              <a:lnSpc>
                <a:spcPct val="120000"/>
              </a:lnSpc>
              <a:spcBef>
                <a:spcPts val="600"/>
              </a:spcBef>
              <a:spcAft>
                <a:spcPts val="0"/>
              </a:spcAft>
              <a:buNone/>
            </a:pPr>
            <a:endParaRPr sz="1100">
              <a:solidFill>
                <a:srgbClr val="434343"/>
              </a:solidFill>
            </a:endParaRPr>
          </a:p>
        </p:txBody>
      </p:sp>
      <p:sp>
        <p:nvSpPr>
          <p:cNvPr id="299" name="Google Shape;299;p50"/>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Four Products, one simple pricing structure</a:t>
            </a:r>
            <a:endParaRPr/>
          </a:p>
        </p:txBody>
      </p:sp>
      <p:pic>
        <p:nvPicPr>
          <p:cNvPr id="300" name="Google Shape;300;p50"/>
          <p:cNvPicPr preferRelativeResize="0"/>
          <p:nvPr/>
        </p:nvPicPr>
        <p:blipFill>
          <a:blip r:embed="rId4">
            <a:alphaModFix/>
          </a:blip>
          <a:stretch>
            <a:fillRect/>
          </a:stretch>
        </p:blipFill>
        <p:spPr>
          <a:xfrm>
            <a:off x="4356900" y="910725"/>
            <a:ext cx="3121476" cy="3903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1"/>
          <p:cNvSpPr/>
          <p:nvPr/>
        </p:nvSpPr>
        <p:spPr>
          <a:xfrm>
            <a:off x="3594000" y="3013475"/>
            <a:ext cx="1956000" cy="19899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06" name="Google Shape;306;p51"/>
          <p:cNvSpPr/>
          <p:nvPr/>
        </p:nvSpPr>
        <p:spPr>
          <a:xfrm>
            <a:off x="5728325" y="3013475"/>
            <a:ext cx="3056100" cy="19899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07" name="Google Shape;307;p51"/>
          <p:cNvSpPr/>
          <p:nvPr/>
        </p:nvSpPr>
        <p:spPr>
          <a:xfrm>
            <a:off x="3878925" y="1071550"/>
            <a:ext cx="5009400" cy="16632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08" name="Google Shape;308;p51"/>
          <p:cNvSpPr/>
          <p:nvPr/>
        </p:nvSpPr>
        <p:spPr>
          <a:xfrm>
            <a:off x="2071050" y="1071550"/>
            <a:ext cx="1653000" cy="17187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09" name="Google Shape;309;p51"/>
          <p:cNvSpPr/>
          <p:nvPr/>
        </p:nvSpPr>
        <p:spPr>
          <a:xfrm>
            <a:off x="331275" y="1071550"/>
            <a:ext cx="1584900" cy="17187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10" name="Google Shape;310;p51"/>
          <p:cNvSpPr/>
          <p:nvPr/>
        </p:nvSpPr>
        <p:spPr>
          <a:xfrm>
            <a:off x="331275" y="3013475"/>
            <a:ext cx="3056100" cy="19899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11" name="Google Shape;311;p51" title="CleanShot 2025-09-17 at 11.07.51@2x.png"/>
          <p:cNvPicPr preferRelativeResize="0"/>
          <p:nvPr/>
        </p:nvPicPr>
        <p:blipFill>
          <a:blip r:embed="rId3">
            <a:alphaModFix/>
          </a:blip>
          <a:stretch>
            <a:fillRect/>
          </a:stretch>
        </p:blipFill>
        <p:spPr>
          <a:xfrm>
            <a:off x="8440743" y="1195906"/>
            <a:ext cx="387950" cy="334800"/>
          </a:xfrm>
          <a:prstGeom prst="rect">
            <a:avLst/>
          </a:prstGeom>
          <a:noFill/>
          <a:ln>
            <a:noFill/>
          </a:ln>
        </p:spPr>
      </p:pic>
      <p:pic>
        <p:nvPicPr>
          <p:cNvPr id="312" name="Google Shape;312;p51" title="CleanShot 2025-09-17 at 11.09.15@2x.png"/>
          <p:cNvPicPr preferRelativeResize="0"/>
          <p:nvPr/>
        </p:nvPicPr>
        <p:blipFill>
          <a:blip r:embed="rId4">
            <a:alphaModFix/>
          </a:blip>
          <a:stretch>
            <a:fillRect/>
          </a:stretch>
        </p:blipFill>
        <p:spPr>
          <a:xfrm>
            <a:off x="2140840" y="1272863"/>
            <a:ext cx="1505087" cy="1316075"/>
          </a:xfrm>
          <a:prstGeom prst="rect">
            <a:avLst/>
          </a:prstGeom>
          <a:noFill/>
          <a:ln>
            <a:noFill/>
          </a:ln>
        </p:spPr>
      </p:pic>
      <p:pic>
        <p:nvPicPr>
          <p:cNvPr id="313" name="Google Shape;313;p51" title="CleanShot 2025-09-17 at 11.08.02@2x.png"/>
          <p:cNvPicPr preferRelativeResize="0"/>
          <p:nvPr/>
        </p:nvPicPr>
        <p:blipFill>
          <a:blip r:embed="rId5">
            <a:alphaModFix/>
          </a:blip>
          <a:stretch>
            <a:fillRect/>
          </a:stretch>
        </p:blipFill>
        <p:spPr>
          <a:xfrm>
            <a:off x="5853941" y="3082425"/>
            <a:ext cx="330214" cy="334800"/>
          </a:xfrm>
          <a:prstGeom prst="rect">
            <a:avLst/>
          </a:prstGeom>
          <a:noFill/>
          <a:ln>
            <a:noFill/>
          </a:ln>
        </p:spPr>
      </p:pic>
      <p:sp>
        <p:nvSpPr>
          <p:cNvPr id="314" name="Google Shape;314;p51"/>
          <p:cNvSpPr txBox="1"/>
          <p:nvPr/>
        </p:nvSpPr>
        <p:spPr>
          <a:xfrm>
            <a:off x="3765395" y="3143895"/>
            <a:ext cx="1584900" cy="16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solidFill>
                  <a:srgbClr val="595959"/>
                </a:solidFill>
              </a:rPr>
              <a:t>Fast and Focused Cultural Insight</a:t>
            </a:r>
            <a:endParaRPr sz="2400" b="1">
              <a:solidFill>
                <a:srgbClr val="595959"/>
              </a:solidFill>
            </a:endParaRPr>
          </a:p>
        </p:txBody>
      </p:sp>
      <p:pic>
        <p:nvPicPr>
          <p:cNvPr id="315" name="Google Shape;315;p51" title="CleanShot 2025-09-17 at 11.28.36@2x.png"/>
          <p:cNvPicPr preferRelativeResize="0"/>
          <p:nvPr/>
        </p:nvPicPr>
        <p:blipFill>
          <a:blip r:embed="rId6">
            <a:alphaModFix/>
          </a:blip>
          <a:stretch>
            <a:fillRect/>
          </a:stretch>
        </p:blipFill>
        <p:spPr>
          <a:xfrm>
            <a:off x="498851" y="3232951"/>
            <a:ext cx="2720947" cy="1445499"/>
          </a:xfrm>
          <a:prstGeom prst="rect">
            <a:avLst/>
          </a:prstGeom>
          <a:noFill/>
          <a:ln>
            <a:noFill/>
          </a:ln>
        </p:spPr>
      </p:pic>
      <p:sp>
        <p:nvSpPr>
          <p:cNvPr id="316" name="Google Shape;316;p51"/>
          <p:cNvSpPr txBox="1"/>
          <p:nvPr/>
        </p:nvSpPr>
        <p:spPr>
          <a:xfrm>
            <a:off x="4022393" y="1340735"/>
            <a:ext cx="4806300" cy="114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000" dirty="0">
                <a:solidFill>
                  <a:schemeClr val="dk1"/>
                </a:solidFill>
              </a:rPr>
              <a:t>A light-touch, non-intrusive culture assessment focused on immediate sentiment and behavioural indicators — especially suited to manual or frontline workforces. Our Cultiv8tiv Pulse assessment is our quickest and most straightforward, giving basic access to our proprietary AI powered culture assessment platform. We will gather and analyse the responses to 18 questions to give detailed analysis and actionable insight into your organisation’s culture.</a:t>
            </a:r>
            <a:r>
              <a:rPr lang="en-GB" sz="1000" dirty="0">
                <a:solidFill>
                  <a:schemeClr val="dk1"/>
                </a:solidFill>
                <a:highlight>
                  <a:srgbClr val="FFFFFF"/>
                </a:highlight>
              </a:rPr>
              <a:t> </a:t>
            </a:r>
            <a:endParaRPr sz="1000" dirty="0">
              <a:solidFill>
                <a:schemeClr val="dk1"/>
              </a:solidFill>
              <a:highlight>
                <a:srgbClr val="FFFFFF"/>
              </a:highlight>
            </a:endParaRPr>
          </a:p>
          <a:p>
            <a:pPr marL="0" lvl="0" indent="0" algn="l" rtl="0">
              <a:spcBef>
                <a:spcPts val="1200"/>
              </a:spcBef>
              <a:spcAft>
                <a:spcPts val="0"/>
              </a:spcAft>
              <a:buClr>
                <a:srgbClr val="000000"/>
              </a:buClr>
              <a:buSzPts val="1100"/>
              <a:buFont typeface="Arial"/>
              <a:buNone/>
            </a:pPr>
            <a:endParaRPr sz="1000" dirty="0"/>
          </a:p>
          <a:p>
            <a:pPr marL="0" lvl="0" indent="0" algn="l" rtl="0">
              <a:spcBef>
                <a:spcPts val="0"/>
              </a:spcBef>
              <a:spcAft>
                <a:spcPts val="0"/>
              </a:spcAft>
              <a:buClr>
                <a:srgbClr val="000000"/>
              </a:buClr>
              <a:buSzPts val="1100"/>
              <a:buFont typeface="Arial"/>
              <a:buNone/>
            </a:pPr>
            <a:endParaRPr sz="1000" dirty="0"/>
          </a:p>
        </p:txBody>
      </p:sp>
      <p:sp>
        <p:nvSpPr>
          <p:cNvPr id="317" name="Google Shape;317;p51"/>
          <p:cNvSpPr txBox="1">
            <a:spLocks noGrp="1"/>
          </p:cNvSpPr>
          <p:nvPr>
            <p:ph type="ctrTitle"/>
          </p:nvPr>
        </p:nvSpPr>
        <p:spPr>
          <a:xfrm>
            <a:off x="331275" y="207141"/>
            <a:ext cx="6420000" cy="79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solidFill>
                  <a:srgbClr val="00EEA5"/>
                </a:solidFill>
              </a:rPr>
              <a:t>Cultiv8tiv Pulse</a:t>
            </a:r>
            <a:endParaRPr>
              <a:solidFill>
                <a:srgbClr val="00EEA5"/>
              </a:solidFill>
            </a:endParaRPr>
          </a:p>
        </p:txBody>
      </p:sp>
      <p:sp>
        <p:nvSpPr>
          <p:cNvPr id="318" name="Google Shape;318;p51"/>
          <p:cNvSpPr txBox="1"/>
          <p:nvPr/>
        </p:nvSpPr>
        <p:spPr>
          <a:xfrm>
            <a:off x="142676" y="1637170"/>
            <a:ext cx="1902900" cy="10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500">
                <a:solidFill>
                  <a:schemeClr val="dk2"/>
                </a:solidFill>
              </a:rPr>
              <a:t>18</a:t>
            </a:r>
            <a:endParaRPr sz="4500">
              <a:solidFill>
                <a:schemeClr val="dk2"/>
              </a:solidFill>
            </a:endParaRPr>
          </a:p>
          <a:p>
            <a:pPr marL="0" lvl="0" indent="0" algn="ctr" rtl="0">
              <a:spcBef>
                <a:spcPts val="0"/>
              </a:spcBef>
              <a:spcAft>
                <a:spcPts val="0"/>
              </a:spcAft>
              <a:buNone/>
            </a:pPr>
            <a:r>
              <a:rPr lang="en-GB" sz="1800">
                <a:solidFill>
                  <a:schemeClr val="dk2"/>
                </a:solidFill>
              </a:rPr>
              <a:t>Questions</a:t>
            </a:r>
            <a:endParaRPr sz="1800">
              <a:solidFill>
                <a:schemeClr val="dk2"/>
              </a:solidFill>
            </a:endParaRPr>
          </a:p>
        </p:txBody>
      </p:sp>
      <p:pic>
        <p:nvPicPr>
          <p:cNvPr id="319" name="Google Shape;319;p51"/>
          <p:cNvPicPr preferRelativeResize="0"/>
          <p:nvPr/>
        </p:nvPicPr>
        <p:blipFill>
          <a:blip r:embed="rId7">
            <a:alphaModFix/>
          </a:blip>
          <a:stretch>
            <a:fillRect/>
          </a:stretch>
        </p:blipFill>
        <p:spPr>
          <a:xfrm>
            <a:off x="781405" y="1195900"/>
            <a:ext cx="735550" cy="661175"/>
          </a:xfrm>
          <a:prstGeom prst="rect">
            <a:avLst/>
          </a:prstGeom>
          <a:noFill/>
          <a:ln>
            <a:noFill/>
          </a:ln>
        </p:spPr>
      </p:pic>
      <p:sp>
        <p:nvSpPr>
          <p:cNvPr id="320" name="Google Shape;320;p51"/>
          <p:cNvSpPr txBox="1"/>
          <p:nvPr/>
        </p:nvSpPr>
        <p:spPr>
          <a:xfrm>
            <a:off x="4022325" y="953407"/>
            <a:ext cx="4866000" cy="66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100" b="1" dirty="0">
                <a:solidFill>
                  <a:schemeClr val="dk1"/>
                </a:solidFill>
              </a:rPr>
              <a:t>A rapid pulse check of culture where speed, accessibility, and participation matter most. </a:t>
            </a:r>
            <a:endParaRPr sz="1100" dirty="0">
              <a:solidFill>
                <a:schemeClr val="dk1"/>
              </a:solidFill>
            </a:endParaRPr>
          </a:p>
          <a:p>
            <a:pPr marL="0" lvl="0" indent="0" algn="l" rtl="0">
              <a:spcBef>
                <a:spcPts val="1200"/>
              </a:spcBef>
              <a:spcAft>
                <a:spcPts val="0"/>
              </a:spcAft>
              <a:buNone/>
            </a:pPr>
            <a:endParaRPr sz="1000" dirty="0">
              <a:solidFill>
                <a:schemeClr val="dk1"/>
              </a:solidFill>
              <a:highlight>
                <a:schemeClr val="lt1"/>
              </a:highlight>
            </a:endParaRPr>
          </a:p>
        </p:txBody>
      </p:sp>
      <p:sp>
        <p:nvSpPr>
          <p:cNvPr id="321" name="Google Shape;321;p51"/>
          <p:cNvSpPr txBox="1"/>
          <p:nvPr/>
        </p:nvSpPr>
        <p:spPr>
          <a:xfrm>
            <a:off x="5800793" y="3143895"/>
            <a:ext cx="3027900" cy="18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000" dirty="0">
                <a:solidFill>
                  <a:srgbClr val="112037"/>
                </a:solidFill>
              </a:rPr>
              <a:t>Designed for use across organisations of any size of organisation from teams as small as 6, particularly in environments with operational or frontline teams, manual or shift-based workforces, and settings where survey tolerance is low. It is especially well suited to sectors such as manufacturing, construction, logistics, retail, and warehousing, where efficiency, accessibility, and ease of participation are critical.</a:t>
            </a:r>
            <a:endParaRPr sz="1000" dirty="0">
              <a:solidFill>
                <a:srgbClr val="112037"/>
              </a:solidFill>
            </a:endParaRPr>
          </a:p>
          <a:p>
            <a:pPr marL="0" lvl="0" indent="0" algn="l" rtl="0">
              <a:lnSpc>
                <a:spcPct val="115000"/>
              </a:lnSpc>
              <a:spcBef>
                <a:spcPts val="1200"/>
              </a:spcBef>
              <a:spcAft>
                <a:spcPts val="0"/>
              </a:spcAft>
              <a:buClr>
                <a:schemeClr val="dk1"/>
              </a:buClr>
              <a:buSzPts val="1100"/>
              <a:buFont typeface="Arial"/>
              <a:buNone/>
            </a:pPr>
            <a:endParaRPr sz="1000" dirty="0">
              <a:solidFill>
                <a:schemeClr val="dk1"/>
              </a:solidFill>
            </a:endParaRPr>
          </a:p>
          <a:p>
            <a:pPr marL="0" lvl="0" indent="0" algn="l" rtl="0">
              <a:spcBef>
                <a:spcPts val="1200"/>
              </a:spcBef>
              <a:spcAft>
                <a:spcPts val="0"/>
              </a:spcAft>
              <a:buClr>
                <a:srgbClr val="000000"/>
              </a:buClr>
              <a:buSzPts val="1100"/>
              <a:buFont typeface="Arial"/>
              <a:buNone/>
            </a:pPr>
            <a:endParaRPr sz="1000" dirty="0"/>
          </a:p>
          <a:p>
            <a:pPr marL="0" lvl="0" indent="0" algn="l" rtl="0">
              <a:spcBef>
                <a:spcPts val="0"/>
              </a:spcBef>
              <a:spcAft>
                <a:spcPts val="0"/>
              </a:spcAft>
              <a:buClr>
                <a:srgbClr val="000000"/>
              </a:buClr>
              <a:buSzPts val="1100"/>
              <a:buFont typeface="Arial"/>
              <a:buNone/>
            </a:pPr>
            <a:endParaRPr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2"/>
          <p:cNvSpPr/>
          <p:nvPr/>
        </p:nvSpPr>
        <p:spPr>
          <a:xfrm>
            <a:off x="3594000" y="3013475"/>
            <a:ext cx="1956000" cy="19899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marR="0" lvl="0" indent="0" algn="ctr" rtl="0">
              <a:lnSpc>
                <a:spcPct val="100000"/>
              </a:lnSpc>
              <a:spcBef>
                <a:spcPts val="0"/>
              </a:spcBef>
              <a:spcAft>
                <a:spcPts val="0"/>
              </a:spcAft>
              <a:buNone/>
            </a:pPr>
            <a:endParaRPr sz="2400" b="1">
              <a:solidFill>
                <a:srgbClr val="595959"/>
              </a:solidFill>
            </a:endParaRPr>
          </a:p>
        </p:txBody>
      </p:sp>
      <p:sp>
        <p:nvSpPr>
          <p:cNvPr id="327" name="Google Shape;327;p52"/>
          <p:cNvSpPr/>
          <p:nvPr/>
        </p:nvSpPr>
        <p:spPr>
          <a:xfrm>
            <a:off x="5728325" y="3013475"/>
            <a:ext cx="3056100" cy="19899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28" name="Google Shape;328;p52"/>
          <p:cNvSpPr/>
          <p:nvPr/>
        </p:nvSpPr>
        <p:spPr>
          <a:xfrm>
            <a:off x="3878925" y="1071550"/>
            <a:ext cx="5009400" cy="16632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29" name="Google Shape;329;p52"/>
          <p:cNvSpPr/>
          <p:nvPr/>
        </p:nvSpPr>
        <p:spPr>
          <a:xfrm>
            <a:off x="2071050" y="1071550"/>
            <a:ext cx="1653000" cy="17187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30" name="Google Shape;330;p52"/>
          <p:cNvSpPr/>
          <p:nvPr/>
        </p:nvSpPr>
        <p:spPr>
          <a:xfrm>
            <a:off x="331275" y="1071550"/>
            <a:ext cx="1584900" cy="17187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31" name="Google Shape;331;p52"/>
          <p:cNvSpPr/>
          <p:nvPr/>
        </p:nvSpPr>
        <p:spPr>
          <a:xfrm>
            <a:off x="331275" y="3013475"/>
            <a:ext cx="3056100" cy="19899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2" name="Google Shape;332;p52" title="CleanShot 2025-09-17 at 11.07.51@2x.png"/>
          <p:cNvPicPr preferRelativeResize="0"/>
          <p:nvPr/>
        </p:nvPicPr>
        <p:blipFill>
          <a:blip r:embed="rId3">
            <a:alphaModFix/>
          </a:blip>
          <a:stretch>
            <a:fillRect/>
          </a:stretch>
        </p:blipFill>
        <p:spPr>
          <a:xfrm>
            <a:off x="8440743" y="1195906"/>
            <a:ext cx="387950" cy="334800"/>
          </a:xfrm>
          <a:prstGeom prst="rect">
            <a:avLst/>
          </a:prstGeom>
          <a:noFill/>
          <a:ln>
            <a:noFill/>
          </a:ln>
        </p:spPr>
      </p:pic>
      <p:pic>
        <p:nvPicPr>
          <p:cNvPr id="333" name="Google Shape;333;p52" title="CleanShot 2025-09-17 at 11.09.15@2x.png"/>
          <p:cNvPicPr preferRelativeResize="0"/>
          <p:nvPr/>
        </p:nvPicPr>
        <p:blipFill>
          <a:blip r:embed="rId4">
            <a:alphaModFix/>
          </a:blip>
          <a:stretch>
            <a:fillRect/>
          </a:stretch>
        </p:blipFill>
        <p:spPr>
          <a:xfrm>
            <a:off x="2140840" y="1272863"/>
            <a:ext cx="1505087" cy="1316075"/>
          </a:xfrm>
          <a:prstGeom prst="rect">
            <a:avLst/>
          </a:prstGeom>
          <a:noFill/>
          <a:ln>
            <a:noFill/>
          </a:ln>
        </p:spPr>
      </p:pic>
      <p:pic>
        <p:nvPicPr>
          <p:cNvPr id="334" name="Google Shape;334;p52" title="CleanShot 2025-09-17 at 11.08.02@2x.png"/>
          <p:cNvPicPr preferRelativeResize="0"/>
          <p:nvPr/>
        </p:nvPicPr>
        <p:blipFill>
          <a:blip r:embed="rId5">
            <a:alphaModFix/>
          </a:blip>
          <a:stretch>
            <a:fillRect/>
          </a:stretch>
        </p:blipFill>
        <p:spPr>
          <a:xfrm>
            <a:off x="5853941" y="3082425"/>
            <a:ext cx="330214" cy="334800"/>
          </a:xfrm>
          <a:prstGeom prst="rect">
            <a:avLst/>
          </a:prstGeom>
          <a:noFill/>
          <a:ln>
            <a:noFill/>
          </a:ln>
        </p:spPr>
      </p:pic>
      <p:sp>
        <p:nvSpPr>
          <p:cNvPr id="335" name="Google Shape;335;p52"/>
          <p:cNvSpPr txBox="1"/>
          <p:nvPr/>
        </p:nvSpPr>
        <p:spPr>
          <a:xfrm>
            <a:off x="3645925" y="2924524"/>
            <a:ext cx="1846200" cy="16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GB" sz="2600" b="1">
                <a:solidFill>
                  <a:srgbClr val="595959"/>
                </a:solidFill>
              </a:rPr>
              <a:t>Big Cultural Insight for Small Teams </a:t>
            </a:r>
            <a:endParaRPr sz="2600" b="1">
              <a:solidFill>
                <a:srgbClr val="595959"/>
              </a:solidFill>
            </a:endParaRPr>
          </a:p>
        </p:txBody>
      </p:sp>
      <p:pic>
        <p:nvPicPr>
          <p:cNvPr id="336" name="Google Shape;336;p52" title="CleanShot 2025-09-17 at 11.28.36@2x.png"/>
          <p:cNvPicPr preferRelativeResize="0"/>
          <p:nvPr/>
        </p:nvPicPr>
        <p:blipFill>
          <a:blip r:embed="rId6">
            <a:alphaModFix/>
          </a:blip>
          <a:stretch>
            <a:fillRect/>
          </a:stretch>
        </p:blipFill>
        <p:spPr>
          <a:xfrm>
            <a:off x="498851" y="3232951"/>
            <a:ext cx="2720947" cy="1445499"/>
          </a:xfrm>
          <a:prstGeom prst="rect">
            <a:avLst/>
          </a:prstGeom>
          <a:noFill/>
          <a:ln>
            <a:noFill/>
          </a:ln>
        </p:spPr>
      </p:pic>
      <p:sp>
        <p:nvSpPr>
          <p:cNvPr id="337" name="Google Shape;337;p52"/>
          <p:cNvSpPr txBox="1"/>
          <p:nvPr/>
        </p:nvSpPr>
        <p:spPr>
          <a:xfrm>
            <a:off x="3962701" y="1427325"/>
            <a:ext cx="4866000" cy="114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000" dirty="0">
                <a:solidFill>
                  <a:schemeClr val="dk1"/>
                </a:solidFill>
              </a:rPr>
              <a:t>The Cultiv8tiv Compact assessment is based on our most versatile and widely applicable culture audit, but built for small organisations and teams. Deep enough to drive meaningful change, efficient enough for annual use. Our Compact assessment  includes a Culture Pulse Score, breakdown of scores across 12 key areas, detailed analysis and actionable insights. This gives small teams the same cultural clarity as big organisations, but without the expense. </a:t>
            </a:r>
            <a:endParaRPr sz="1000" dirty="0">
              <a:solidFill>
                <a:schemeClr val="dk1"/>
              </a:solidFill>
            </a:endParaRPr>
          </a:p>
          <a:p>
            <a:pPr marL="0" lvl="0" indent="0" algn="l" rtl="0">
              <a:spcBef>
                <a:spcPts val="1200"/>
              </a:spcBef>
              <a:spcAft>
                <a:spcPts val="0"/>
              </a:spcAft>
              <a:buClr>
                <a:srgbClr val="000000"/>
              </a:buClr>
              <a:buSzPts val="1100"/>
              <a:buFont typeface="Arial"/>
              <a:buNone/>
            </a:pPr>
            <a:endParaRPr sz="1000" dirty="0">
              <a:solidFill>
                <a:schemeClr val="dk1"/>
              </a:solidFill>
            </a:endParaRPr>
          </a:p>
          <a:p>
            <a:pPr marL="0" lvl="0" indent="0" algn="l" rtl="0">
              <a:spcBef>
                <a:spcPts val="0"/>
              </a:spcBef>
              <a:spcAft>
                <a:spcPts val="0"/>
              </a:spcAft>
              <a:buClr>
                <a:srgbClr val="000000"/>
              </a:buClr>
              <a:buSzPts val="1100"/>
              <a:buFont typeface="Arial"/>
              <a:buNone/>
            </a:pPr>
            <a:endParaRPr sz="1000" dirty="0"/>
          </a:p>
        </p:txBody>
      </p:sp>
      <p:sp>
        <p:nvSpPr>
          <p:cNvPr id="338" name="Google Shape;338;p52"/>
          <p:cNvSpPr txBox="1">
            <a:spLocks noGrp="1"/>
          </p:cNvSpPr>
          <p:nvPr>
            <p:ph type="ctrTitle"/>
          </p:nvPr>
        </p:nvSpPr>
        <p:spPr>
          <a:xfrm>
            <a:off x="331275" y="207141"/>
            <a:ext cx="6420000" cy="79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dirty="0">
                <a:solidFill>
                  <a:srgbClr val="00EEA5"/>
                </a:solidFill>
              </a:rPr>
              <a:t>Cultiv8tiv Compact</a:t>
            </a:r>
            <a:endParaRPr dirty="0">
              <a:solidFill>
                <a:srgbClr val="00EEA5"/>
              </a:solidFill>
            </a:endParaRPr>
          </a:p>
        </p:txBody>
      </p:sp>
      <p:sp>
        <p:nvSpPr>
          <p:cNvPr id="339" name="Google Shape;339;p52"/>
          <p:cNvSpPr txBox="1"/>
          <p:nvPr/>
        </p:nvSpPr>
        <p:spPr>
          <a:xfrm>
            <a:off x="172591" y="1627198"/>
            <a:ext cx="1902900" cy="10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500">
                <a:solidFill>
                  <a:schemeClr val="dk2"/>
                </a:solidFill>
              </a:rPr>
              <a:t>40</a:t>
            </a:r>
            <a:endParaRPr sz="4500">
              <a:solidFill>
                <a:schemeClr val="dk2"/>
              </a:solidFill>
            </a:endParaRPr>
          </a:p>
          <a:p>
            <a:pPr marL="0" lvl="0" indent="0" algn="ctr" rtl="0">
              <a:spcBef>
                <a:spcPts val="0"/>
              </a:spcBef>
              <a:spcAft>
                <a:spcPts val="0"/>
              </a:spcAft>
              <a:buNone/>
            </a:pPr>
            <a:r>
              <a:rPr lang="en-GB" sz="1800">
                <a:solidFill>
                  <a:schemeClr val="dk2"/>
                </a:solidFill>
              </a:rPr>
              <a:t>Questions</a:t>
            </a:r>
            <a:endParaRPr sz="1800">
              <a:solidFill>
                <a:schemeClr val="dk2"/>
              </a:solidFill>
            </a:endParaRPr>
          </a:p>
        </p:txBody>
      </p:sp>
      <p:pic>
        <p:nvPicPr>
          <p:cNvPr id="340" name="Google Shape;340;p52"/>
          <p:cNvPicPr preferRelativeResize="0"/>
          <p:nvPr/>
        </p:nvPicPr>
        <p:blipFill>
          <a:blip r:embed="rId7">
            <a:alphaModFix/>
          </a:blip>
          <a:stretch>
            <a:fillRect/>
          </a:stretch>
        </p:blipFill>
        <p:spPr>
          <a:xfrm>
            <a:off x="781405" y="1195900"/>
            <a:ext cx="735550" cy="661175"/>
          </a:xfrm>
          <a:prstGeom prst="rect">
            <a:avLst/>
          </a:prstGeom>
          <a:noFill/>
          <a:ln>
            <a:noFill/>
          </a:ln>
        </p:spPr>
      </p:pic>
      <p:sp>
        <p:nvSpPr>
          <p:cNvPr id="341" name="Google Shape;341;p52"/>
          <p:cNvSpPr txBox="1"/>
          <p:nvPr/>
        </p:nvSpPr>
        <p:spPr>
          <a:xfrm>
            <a:off x="3992513" y="999741"/>
            <a:ext cx="4866000" cy="66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100" b="1" dirty="0">
                <a:solidFill>
                  <a:schemeClr val="dk1"/>
                </a:solidFill>
              </a:rPr>
              <a:t>A focused, in-depth culture assessment designed specifically for small organisations</a:t>
            </a:r>
            <a:endParaRPr sz="1100" b="1" dirty="0">
              <a:solidFill>
                <a:schemeClr val="dk1"/>
              </a:solidFill>
            </a:endParaRPr>
          </a:p>
          <a:p>
            <a:pPr marL="0" lvl="0" indent="0" algn="l" rtl="0">
              <a:spcBef>
                <a:spcPts val="1200"/>
              </a:spcBef>
              <a:spcAft>
                <a:spcPts val="0"/>
              </a:spcAft>
              <a:buNone/>
            </a:pPr>
            <a:endParaRPr sz="1000" dirty="0">
              <a:solidFill>
                <a:schemeClr val="dk1"/>
              </a:solidFill>
              <a:highlight>
                <a:schemeClr val="lt1"/>
              </a:highlight>
            </a:endParaRPr>
          </a:p>
        </p:txBody>
      </p:sp>
      <p:sp>
        <p:nvSpPr>
          <p:cNvPr id="342" name="Google Shape;342;p52"/>
          <p:cNvSpPr txBox="1"/>
          <p:nvPr/>
        </p:nvSpPr>
        <p:spPr>
          <a:xfrm>
            <a:off x="5772593" y="3159500"/>
            <a:ext cx="3056100" cy="18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000" dirty="0">
                <a:solidFill>
                  <a:schemeClr val="dk1"/>
                </a:solidFill>
              </a:rPr>
              <a:t>For founder-led and early-stage scaling businesses as well as small teams seeking a clear understanding of leadership and employee alignment. It provides organisations with “grown-up” insights into their culture and leadership impact. Designed for teams of approximately 5–35 employees with only two levels within the organisational - leadership and employees.</a:t>
            </a:r>
            <a:endParaRPr sz="1000" dirty="0">
              <a:solidFill>
                <a:srgbClr val="112037"/>
              </a:solidFill>
            </a:endParaRPr>
          </a:p>
          <a:p>
            <a:pPr marL="0" lvl="0" indent="0" algn="l" rtl="0">
              <a:lnSpc>
                <a:spcPct val="115000"/>
              </a:lnSpc>
              <a:spcBef>
                <a:spcPts val="1200"/>
              </a:spcBef>
              <a:spcAft>
                <a:spcPts val="0"/>
              </a:spcAft>
              <a:buClr>
                <a:schemeClr val="dk1"/>
              </a:buClr>
              <a:buSzPts val="1100"/>
              <a:buFont typeface="Arial"/>
              <a:buNone/>
            </a:pPr>
            <a:endParaRPr sz="1000" dirty="0">
              <a:solidFill>
                <a:schemeClr val="dk1"/>
              </a:solidFill>
            </a:endParaRPr>
          </a:p>
          <a:p>
            <a:pPr marL="0" lvl="0" indent="0" algn="l" rtl="0">
              <a:spcBef>
                <a:spcPts val="1200"/>
              </a:spcBef>
              <a:spcAft>
                <a:spcPts val="0"/>
              </a:spcAft>
              <a:buClr>
                <a:srgbClr val="000000"/>
              </a:buClr>
              <a:buSzPts val="1100"/>
              <a:buFont typeface="Arial"/>
              <a:buNone/>
            </a:pPr>
            <a:endParaRPr sz="1000" dirty="0"/>
          </a:p>
          <a:p>
            <a:pPr marL="0" lvl="0" indent="0" algn="l" rtl="0">
              <a:spcBef>
                <a:spcPts val="0"/>
              </a:spcBef>
              <a:spcAft>
                <a:spcPts val="0"/>
              </a:spcAft>
              <a:buClr>
                <a:srgbClr val="000000"/>
              </a:buClr>
              <a:buSzPts val="1100"/>
              <a:buFont typeface="Arial"/>
              <a:buNone/>
            </a:pPr>
            <a:endParaRPr sz="1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3"/>
          <p:cNvSpPr/>
          <p:nvPr/>
        </p:nvSpPr>
        <p:spPr>
          <a:xfrm>
            <a:off x="3594000" y="3013475"/>
            <a:ext cx="1956000" cy="19899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marR="0" lvl="0" indent="0" algn="ctr" rtl="0">
              <a:lnSpc>
                <a:spcPct val="100000"/>
              </a:lnSpc>
              <a:spcBef>
                <a:spcPts val="0"/>
              </a:spcBef>
              <a:spcAft>
                <a:spcPts val="0"/>
              </a:spcAft>
              <a:buNone/>
            </a:pPr>
            <a:endParaRPr sz="2400" b="1">
              <a:solidFill>
                <a:srgbClr val="595959"/>
              </a:solidFill>
            </a:endParaRPr>
          </a:p>
        </p:txBody>
      </p:sp>
      <p:sp>
        <p:nvSpPr>
          <p:cNvPr id="348" name="Google Shape;348;p53"/>
          <p:cNvSpPr/>
          <p:nvPr/>
        </p:nvSpPr>
        <p:spPr>
          <a:xfrm>
            <a:off x="5728325" y="3013475"/>
            <a:ext cx="3056100" cy="19899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49" name="Google Shape;349;p53"/>
          <p:cNvSpPr/>
          <p:nvPr/>
        </p:nvSpPr>
        <p:spPr>
          <a:xfrm>
            <a:off x="3878925" y="1071550"/>
            <a:ext cx="5009400" cy="16632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50" name="Google Shape;350;p53"/>
          <p:cNvSpPr/>
          <p:nvPr/>
        </p:nvSpPr>
        <p:spPr>
          <a:xfrm>
            <a:off x="2071050" y="1071550"/>
            <a:ext cx="1653000" cy="17187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51" name="Google Shape;351;p53"/>
          <p:cNvSpPr/>
          <p:nvPr/>
        </p:nvSpPr>
        <p:spPr>
          <a:xfrm>
            <a:off x="331275" y="1071550"/>
            <a:ext cx="1584900" cy="17187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52" name="Google Shape;352;p53"/>
          <p:cNvSpPr/>
          <p:nvPr/>
        </p:nvSpPr>
        <p:spPr>
          <a:xfrm>
            <a:off x="331275" y="3013475"/>
            <a:ext cx="3056100" cy="19899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3" name="Google Shape;353;p53" title="CleanShot 2025-09-17 at 11.07.51@2x.png"/>
          <p:cNvPicPr preferRelativeResize="0"/>
          <p:nvPr/>
        </p:nvPicPr>
        <p:blipFill>
          <a:blip r:embed="rId3">
            <a:alphaModFix/>
          </a:blip>
          <a:stretch>
            <a:fillRect/>
          </a:stretch>
        </p:blipFill>
        <p:spPr>
          <a:xfrm>
            <a:off x="8440743" y="1195906"/>
            <a:ext cx="387950" cy="334800"/>
          </a:xfrm>
          <a:prstGeom prst="rect">
            <a:avLst/>
          </a:prstGeom>
          <a:noFill/>
          <a:ln>
            <a:noFill/>
          </a:ln>
        </p:spPr>
      </p:pic>
      <p:pic>
        <p:nvPicPr>
          <p:cNvPr id="354" name="Google Shape;354;p53" title="CleanShot 2025-09-17 at 11.09.15@2x.png"/>
          <p:cNvPicPr preferRelativeResize="0"/>
          <p:nvPr/>
        </p:nvPicPr>
        <p:blipFill>
          <a:blip r:embed="rId4">
            <a:alphaModFix/>
          </a:blip>
          <a:stretch>
            <a:fillRect/>
          </a:stretch>
        </p:blipFill>
        <p:spPr>
          <a:xfrm>
            <a:off x="2140840" y="1272863"/>
            <a:ext cx="1505087" cy="1316075"/>
          </a:xfrm>
          <a:prstGeom prst="rect">
            <a:avLst/>
          </a:prstGeom>
          <a:noFill/>
          <a:ln>
            <a:noFill/>
          </a:ln>
        </p:spPr>
      </p:pic>
      <p:pic>
        <p:nvPicPr>
          <p:cNvPr id="355" name="Google Shape;355;p53" title="CleanShot 2025-09-17 at 11.08.02@2x.png"/>
          <p:cNvPicPr preferRelativeResize="0"/>
          <p:nvPr/>
        </p:nvPicPr>
        <p:blipFill>
          <a:blip r:embed="rId5">
            <a:alphaModFix/>
          </a:blip>
          <a:stretch>
            <a:fillRect/>
          </a:stretch>
        </p:blipFill>
        <p:spPr>
          <a:xfrm>
            <a:off x="5853941" y="3082425"/>
            <a:ext cx="330214" cy="334800"/>
          </a:xfrm>
          <a:prstGeom prst="rect">
            <a:avLst/>
          </a:prstGeom>
          <a:noFill/>
          <a:ln>
            <a:noFill/>
          </a:ln>
        </p:spPr>
      </p:pic>
      <p:sp>
        <p:nvSpPr>
          <p:cNvPr id="356" name="Google Shape;356;p53"/>
          <p:cNvSpPr txBox="1"/>
          <p:nvPr/>
        </p:nvSpPr>
        <p:spPr>
          <a:xfrm>
            <a:off x="3596067" y="3084071"/>
            <a:ext cx="1956000" cy="16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GB" sz="2600" b="1">
                <a:solidFill>
                  <a:srgbClr val="595959"/>
                </a:solidFill>
              </a:rPr>
              <a:t>Gold Standard Culture Diagnostic</a:t>
            </a:r>
            <a:endParaRPr sz="2600" b="1">
              <a:solidFill>
                <a:srgbClr val="595959"/>
              </a:solidFill>
            </a:endParaRPr>
          </a:p>
        </p:txBody>
      </p:sp>
      <p:pic>
        <p:nvPicPr>
          <p:cNvPr id="357" name="Google Shape;357;p53" title="CleanShot 2025-09-17 at 11.28.36@2x.png"/>
          <p:cNvPicPr preferRelativeResize="0"/>
          <p:nvPr/>
        </p:nvPicPr>
        <p:blipFill>
          <a:blip r:embed="rId6">
            <a:alphaModFix/>
          </a:blip>
          <a:stretch>
            <a:fillRect/>
          </a:stretch>
        </p:blipFill>
        <p:spPr>
          <a:xfrm>
            <a:off x="498851" y="3232951"/>
            <a:ext cx="2720947" cy="1445499"/>
          </a:xfrm>
          <a:prstGeom prst="rect">
            <a:avLst/>
          </a:prstGeom>
          <a:noFill/>
          <a:ln>
            <a:noFill/>
          </a:ln>
        </p:spPr>
      </p:pic>
      <p:sp>
        <p:nvSpPr>
          <p:cNvPr id="358" name="Google Shape;358;p53"/>
          <p:cNvSpPr txBox="1"/>
          <p:nvPr/>
        </p:nvSpPr>
        <p:spPr>
          <a:xfrm>
            <a:off x="3957925" y="1414310"/>
            <a:ext cx="4866000" cy="114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000" dirty="0">
                <a:solidFill>
                  <a:schemeClr val="dk1"/>
                </a:solidFill>
              </a:rPr>
              <a:t>A comprehensive yet easy-to-deploy culture audit designed for organisations of all sizes, from SMEs to large corporates. As our most popular product, it delivers fast access to results; a Culture Pulse Score, a breakdown across 12 key culture areas, and detailed analysis. Deep enough cultural analysis to drive meaningful change, efficient enough for annual use, the assessment equips leaders and consultants with clear, practical data &amp; actionable insights.</a:t>
            </a:r>
            <a:endParaRPr sz="1000" dirty="0">
              <a:solidFill>
                <a:schemeClr val="dk1"/>
              </a:solidFill>
            </a:endParaRPr>
          </a:p>
          <a:p>
            <a:pPr marL="0" lvl="0" indent="0" algn="l" rtl="0">
              <a:spcBef>
                <a:spcPts val="1200"/>
              </a:spcBef>
              <a:spcAft>
                <a:spcPts val="0"/>
              </a:spcAft>
              <a:buClr>
                <a:srgbClr val="000000"/>
              </a:buClr>
              <a:buSzPts val="1100"/>
              <a:buFont typeface="Arial"/>
              <a:buNone/>
            </a:pPr>
            <a:endParaRPr sz="1000" dirty="0"/>
          </a:p>
        </p:txBody>
      </p:sp>
      <p:sp>
        <p:nvSpPr>
          <p:cNvPr id="359" name="Google Shape;359;p53"/>
          <p:cNvSpPr txBox="1">
            <a:spLocks noGrp="1"/>
          </p:cNvSpPr>
          <p:nvPr>
            <p:ph type="ctrTitle"/>
          </p:nvPr>
        </p:nvSpPr>
        <p:spPr>
          <a:xfrm>
            <a:off x="331275" y="207141"/>
            <a:ext cx="6420000" cy="79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solidFill>
                  <a:srgbClr val="00EEA5"/>
                </a:solidFill>
              </a:rPr>
              <a:t>Cultiv8tiv Core</a:t>
            </a:r>
            <a:endParaRPr>
              <a:solidFill>
                <a:srgbClr val="00EEA5"/>
              </a:solidFill>
            </a:endParaRPr>
          </a:p>
        </p:txBody>
      </p:sp>
      <p:sp>
        <p:nvSpPr>
          <p:cNvPr id="360" name="Google Shape;360;p53"/>
          <p:cNvSpPr txBox="1"/>
          <p:nvPr/>
        </p:nvSpPr>
        <p:spPr>
          <a:xfrm>
            <a:off x="172591" y="1627198"/>
            <a:ext cx="1902900" cy="10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500">
                <a:solidFill>
                  <a:schemeClr val="dk2"/>
                </a:solidFill>
              </a:rPr>
              <a:t>40</a:t>
            </a:r>
            <a:endParaRPr sz="4500">
              <a:solidFill>
                <a:schemeClr val="dk2"/>
              </a:solidFill>
            </a:endParaRPr>
          </a:p>
          <a:p>
            <a:pPr marL="0" lvl="0" indent="0" algn="ctr" rtl="0">
              <a:spcBef>
                <a:spcPts val="0"/>
              </a:spcBef>
              <a:spcAft>
                <a:spcPts val="0"/>
              </a:spcAft>
              <a:buNone/>
            </a:pPr>
            <a:r>
              <a:rPr lang="en-GB" sz="1800">
                <a:solidFill>
                  <a:schemeClr val="dk2"/>
                </a:solidFill>
              </a:rPr>
              <a:t>Questions</a:t>
            </a:r>
            <a:endParaRPr sz="1800">
              <a:solidFill>
                <a:schemeClr val="dk2"/>
              </a:solidFill>
            </a:endParaRPr>
          </a:p>
        </p:txBody>
      </p:sp>
      <p:pic>
        <p:nvPicPr>
          <p:cNvPr id="361" name="Google Shape;361;p53"/>
          <p:cNvPicPr preferRelativeResize="0"/>
          <p:nvPr/>
        </p:nvPicPr>
        <p:blipFill>
          <a:blip r:embed="rId7">
            <a:alphaModFix/>
          </a:blip>
          <a:stretch>
            <a:fillRect/>
          </a:stretch>
        </p:blipFill>
        <p:spPr>
          <a:xfrm>
            <a:off x="781405" y="1195900"/>
            <a:ext cx="735550" cy="661175"/>
          </a:xfrm>
          <a:prstGeom prst="rect">
            <a:avLst/>
          </a:prstGeom>
          <a:noFill/>
          <a:ln>
            <a:noFill/>
          </a:ln>
        </p:spPr>
      </p:pic>
      <p:sp>
        <p:nvSpPr>
          <p:cNvPr id="362" name="Google Shape;362;p53"/>
          <p:cNvSpPr txBox="1"/>
          <p:nvPr/>
        </p:nvSpPr>
        <p:spPr>
          <a:xfrm>
            <a:off x="3918425" y="1009675"/>
            <a:ext cx="4866000" cy="48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100" b="1" dirty="0">
                <a:solidFill>
                  <a:schemeClr val="dk1"/>
                </a:solidFill>
              </a:rPr>
              <a:t>Deep enough cultural analysis to drive meaningful change, efficient enough for annual use</a:t>
            </a:r>
            <a:endParaRPr sz="1100" b="1" dirty="0">
              <a:solidFill>
                <a:schemeClr val="dk1"/>
              </a:solidFill>
            </a:endParaRPr>
          </a:p>
          <a:p>
            <a:pPr marL="0" lvl="0" indent="0" algn="l" rtl="0">
              <a:lnSpc>
                <a:spcPct val="115000"/>
              </a:lnSpc>
              <a:spcBef>
                <a:spcPts val="1200"/>
              </a:spcBef>
              <a:spcAft>
                <a:spcPts val="0"/>
              </a:spcAft>
              <a:buNone/>
            </a:pPr>
            <a:endParaRPr sz="1100" b="1" dirty="0">
              <a:solidFill>
                <a:schemeClr val="dk1"/>
              </a:solidFill>
            </a:endParaRPr>
          </a:p>
          <a:p>
            <a:pPr marL="0" lvl="0" indent="0" algn="l" rtl="0">
              <a:spcBef>
                <a:spcPts val="1200"/>
              </a:spcBef>
              <a:spcAft>
                <a:spcPts val="0"/>
              </a:spcAft>
              <a:buNone/>
            </a:pPr>
            <a:endParaRPr sz="1000" dirty="0">
              <a:solidFill>
                <a:schemeClr val="dk1"/>
              </a:solidFill>
              <a:highlight>
                <a:schemeClr val="lt1"/>
              </a:highlight>
            </a:endParaRPr>
          </a:p>
        </p:txBody>
      </p:sp>
      <p:sp>
        <p:nvSpPr>
          <p:cNvPr id="363" name="Google Shape;363;p53"/>
          <p:cNvSpPr txBox="1"/>
          <p:nvPr/>
        </p:nvSpPr>
        <p:spPr>
          <a:xfrm>
            <a:off x="5832225" y="3111459"/>
            <a:ext cx="3056100" cy="18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000" dirty="0">
                <a:solidFill>
                  <a:srgbClr val="112037"/>
                </a:solidFill>
              </a:rPr>
              <a:t>Designed for organisations with 25 or more employees that want a robust and ongoing approach to measuring and improving culture. Used to establish culture baselines, conduct annual assessments, support consultant-led change programmes and guide organisations through periods of scaling. Used by consultants and leadership teams alike to assess, analyse and  build healthy workplaces. </a:t>
            </a:r>
            <a:endParaRPr sz="1000" dirty="0">
              <a:solidFill>
                <a:schemeClr val="dk1"/>
              </a:solidFill>
            </a:endParaRPr>
          </a:p>
          <a:p>
            <a:pPr marL="0" lvl="0" indent="0" algn="l" rtl="0">
              <a:spcBef>
                <a:spcPts val="1200"/>
              </a:spcBef>
              <a:spcAft>
                <a:spcPts val="0"/>
              </a:spcAft>
              <a:buClr>
                <a:srgbClr val="000000"/>
              </a:buClr>
              <a:buSzPts val="1100"/>
              <a:buFont typeface="Arial"/>
              <a:buNone/>
            </a:pPr>
            <a:endParaRPr sz="1000" dirty="0"/>
          </a:p>
          <a:p>
            <a:pPr marL="0" lvl="0" indent="0" algn="l" rtl="0">
              <a:spcBef>
                <a:spcPts val="0"/>
              </a:spcBef>
              <a:spcAft>
                <a:spcPts val="0"/>
              </a:spcAft>
              <a:buClr>
                <a:srgbClr val="000000"/>
              </a:buClr>
              <a:buSzPts val="1100"/>
              <a:buFont typeface="Arial"/>
              <a:buNone/>
            </a:pPr>
            <a:endParaRPr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4"/>
          <p:cNvSpPr/>
          <p:nvPr/>
        </p:nvSpPr>
        <p:spPr>
          <a:xfrm>
            <a:off x="3594000" y="3013475"/>
            <a:ext cx="1956000" cy="19899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69" name="Google Shape;369;p54"/>
          <p:cNvSpPr/>
          <p:nvPr/>
        </p:nvSpPr>
        <p:spPr>
          <a:xfrm>
            <a:off x="5728325" y="3013475"/>
            <a:ext cx="3056100" cy="19899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70" name="Google Shape;370;p54"/>
          <p:cNvSpPr/>
          <p:nvPr/>
        </p:nvSpPr>
        <p:spPr>
          <a:xfrm>
            <a:off x="3878925" y="1071550"/>
            <a:ext cx="5009400" cy="16632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71" name="Google Shape;371;p54"/>
          <p:cNvSpPr/>
          <p:nvPr/>
        </p:nvSpPr>
        <p:spPr>
          <a:xfrm>
            <a:off x="2071050" y="1071550"/>
            <a:ext cx="1653000" cy="17187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72" name="Google Shape;372;p54"/>
          <p:cNvSpPr/>
          <p:nvPr/>
        </p:nvSpPr>
        <p:spPr>
          <a:xfrm>
            <a:off x="331275" y="1071550"/>
            <a:ext cx="1584900" cy="1718700"/>
          </a:xfrm>
          <a:prstGeom prst="roundRect">
            <a:avLst>
              <a:gd name="adj" fmla="val 16667"/>
            </a:avLst>
          </a:prstGeom>
          <a:solidFill>
            <a:srgbClr val="FFFFFF"/>
          </a:solidFill>
          <a:ln w="11975" cap="flat" cmpd="sng">
            <a:solidFill>
              <a:srgbClr val="595959"/>
            </a:solidFill>
            <a:prstDash val="solid"/>
            <a:round/>
            <a:headEnd type="none" w="sm" len="sm"/>
            <a:tailEnd type="none" w="sm" len="sm"/>
          </a:ln>
        </p:spPr>
        <p:txBody>
          <a:bodyPr spcFirstLastPara="1" wrap="square" lIns="114975" tIns="114975" rIns="114975" bIns="114975" anchor="ctr" anchorCtr="0">
            <a:noAutofit/>
          </a:bodyPr>
          <a:lstStyle/>
          <a:p>
            <a:pPr marL="0" lvl="0" indent="0" algn="ctr" rtl="0">
              <a:spcBef>
                <a:spcPts val="0"/>
              </a:spcBef>
              <a:spcAft>
                <a:spcPts val="0"/>
              </a:spcAft>
              <a:buNone/>
            </a:pPr>
            <a:endParaRPr sz="1760"/>
          </a:p>
        </p:txBody>
      </p:sp>
      <p:sp>
        <p:nvSpPr>
          <p:cNvPr id="373" name="Google Shape;373;p54"/>
          <p:cNvSpPr/>
          <p:nvPr/>
        </p:nvSpPr>
        <p:spPr>
          <a:xfrm>
            <a:off x="331275" y="3013475"/>
            <a:ext cx="3056100" cy="19899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4" name="Google Shape;374;p54" title="CleanShot 2025-09-17 at 11.07.51@2x.png"/>
          <p:cNvPicPr preferRelativeResize="0"/>
          <p:nvPr/>
        </p:nvPicPr>
        <p:blipFill>
          <a:blip r:embed="rId3">
            <a:alphaModFix/>
          </a:blip>
          <a:stretch>
            <a:fillRect/>
          </a:stretch>
        </p:blipFill>
        <p:spPr>
          <a:xfrm>
            <a:off x="8440743" y="1195906"/>
            <a:ext cx="387950" cy="334800"/>
          </a:xfrm>
          <a:prstGeom prst="rect">
            <a:avLst/>
          </a:prstGeom>
          <a:noFill/>
          <a:ln>
            <a:noFill/>
          </a:ln>
        </p:spPr>
      </p:pic>
      <p:pic>
        <p:nvPicPr>
          <p:cNvPr id="375" name="Google Shape;375;p54" title="CleanShot 2025-09-17 at 11.09.15@2x.png"/>
          <p:cNvPicPr preferRelativeResize="0"/>
          <p:nvPr/>
        </p:nvPicPr>
        <p:blipFill>
          <a:blip r:embed="rId4">
            <a:alphaModFix/>
          </a:blip>
          <a:stretch>
            <a:fillRect/>
          </a:stretch>
        </p:blipFill>
        <p:spPr>
          <a:xfrm>
            <a:off x="2140840" y="1272863"/>
            <a:ext cx="1505087" cy="1316075"/>
          </a:xfrm>
          <a:prstGeom prst="rect">
            <a:avLst/>
          </a:prstGeom>
          <a:noFill/>
          <a:ln>
            <a:noFill/>
          </a:ln>
        </p:spPr>
      </p:pic>
      <p:pic>
        <p:nvPicPr>
          <p:cNvPr id="376" name="Google Shape;376;p54" title="CleanShot 2025-09-17 at 11.08.02@2x.png"/>
          <p:cNvPicPr preferRelativeResize="0"/>
          <p:nvPr/>
        </p:nvPicPr>
        <p:blipFill>
          <a:blip r:embed="rId5">
            <a:alphaModFix/>
          </a:blip>
          <a:stretch>
            <a:fillRect/>
          </a:stretch>
        </p:blipFill>
        <p:spPr>
          <a:xfrm>
            <a:off x="5853941" y="3082425"/>
            <a:ext cx="330214" cy="334800"/>
          </a:xfrm>
          <a:prstGeom prst="rect">
            <a:avLst/>
          </a:prstGeom>
          <a:noFill/>
          <a:ln>
            <a:noFill/>
          </a:ln>
        </p:spPr>
      </p:pic>
      <p:sp>
        <p:nvSpPr>
          <p:cNvPr id="377" name="Google Shape;377;p54"/>
          <p:cNvSpPr txBox="1"/>
          <p:nvPr/>
        </p:nvSpPr>
        <p:spPr>
          <a:xfrm>
            <a:off x="3645925" y="2994325"/>
            <a:ext cx="1846200" cy="16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solidFill>
                  <a:srgbClr val="595959"/>
                </a:solidFill>
              </a:rPr>
              <a:t>An Enterprise-Grade Culture Audit</a:t>
            </a:r>
            <a:endParaRPr sz="2400" b="1">
              <a:solidFill>
                <a:srgbClr val="595959"/>
              </a:solidFill>
            </a:endParaRPr>
          </a:p>
        </p:txBody>
      </p:sp>
      <p:pic>
        <p:nvPicPr>
          <p:cNvPr id="378" name="Google Shape;378;p54" title="CleanShot 2025-09-17 at 11.28.36@2x.png"/>
          <p:cNvPicPr preferRelativeResize="0"/>
          <p:nvPr/>
        </p:nvPicPr>
        <p:blipFill>
          <a:blip r:embed="rId6">
            <a:alphaModFix/>
          </a:blip>
          <a:stretch>
            <a:fillRect/>
          </a:stretch>
        </p:blipFill>
        <p:spPr>
          <a:xfrm>
            <a:off x="498851" y="3232951"/>
            <a:ext cx="2720947" cy="1445499"/>
          </a:xfrm>
          <a:prstGeom prst="rect">
            <a:avLst/>
          </a:prstGeom>
          <a:noFill/>
          <a:ln>
            <a:noFill/>
          </a:ln>
        </p:spPr>
      </p:pic>
      <p:sp>
        <p:nvSpPr>
          <p:cNvPr id="379" name="Google Shape;379;p54"/>
          <p:cNvSpPr txBox="1"/>
          <p:nvPr/>
        </p:nvSpPr>
        <p:spPr>
          <a:xfrm>
            <a:off x="4019778" y="1499842"/>
            <a:ext cx="4806300" cy="114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000" dirty="0">
                <a:solidFill>
                  <a:schemeClr val="dk1"/>
                </a:solidFill>
                <a:highlight>
                  <a:srgbClr val="FFFFFF"/>
                </a:highlight>
              </a:rPr>
              <a:t>The Cultiv8tiv Exact assessment is an </a:t>
            </a:r>
            <a:r>
              <a:rPr lang="en-GB" sz="1000" dirty="0">
                <a:solidFill>
                  <a:schemeClr val="dk1"/>
                </a:solidFill>
              </a:rPr>
              <a:t>enterprise-grade culture audit designed to surface deep-rooted cultural dysfunction, misalignment, and systemic risk. </a:t>
            </a:r>
            <a:r>
              <a:rPr lang="en-GB" sz="1000" dirty="0">
                <a:solidFill>
                  <a:schemeClr val="dk1"/>
                </a:solidFill>
                <a:highlight>
                  <a:srgbClr val="FFFFFF"/>
                </a:highlight>
              </a:rPr>
              <a:t>It replaces in-person sessions covering focus groups or employee interviews, but provides the same level of insight, but at scale with lower costs, a quicker turnaround as well as detailed analysis, actionable insights and full reporting. </a:t>
            </a:r>
            <a:endParaRPr sz="1000" dirty="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endParaRPr sz="1000" dirty="0">
              <a:solidFill>
                <a:schemeClr val="dk1"/>
              </a:solidFill>
            </a:endParaRPr>
          </a:p>
          <a:p>
            <a:pPr marL="0" lvl="0" indent="0" algn="l" rtl="0">
              <a:spcBef>
                <a:spcPts val="1200"/>
              </a:spcBef>
              <a:spcAft>
                <a:spcPts val="0"/>
              </a:spcAft>
              <a:buClr>
                <a:srgbClr val="000000"/>
              </a:buClr>
              <a:buSzPts val="1100"/>
              <a:buFont typeface="Arial"/>
              <a:buNone/>
            </a:pPr>
            <a:endParaRPr sz="1000" dirty="0"/>
          </a:p>
          <a:p>
            <a:pPr marL="0" lvl="0" indent="0" algn="l" rtl="0">
              <a:spcBef>
                <a:spcPts val="0"/>
              </a:spcBef>
              <a:spcAft>
                <a:spcPts val="0"/>
              </a:spcAft>
              <a:buClr>
                <a:srgbClr val="000000"/>
              </a:buClr>
              <a:buSzPts val="1100"/>
              <a:buFont typeface="Arial"/>
              <a:buNone/>
            </a:pPr>
            <a:endParaRPr sz="1000" dirty="0"/>
          </a:p>
        </p:txBody>
      </p:sp>
      <p:sp>
        <p:nvSpPr>
          <p:cNvPr id="380" name="Google Shape;380;p54"/>
          <p:cNvSpPr txBox="1">
            <a:spLocks noGrp="1"/>
          </p:cNvSpPr>
          <p:nvPr>
            <p:ph type="ctrTitle"/>
          </p:nvPr>
        </p:nvSpPr>
        <p:spPr>
          <a:xfrm>
            <a:off x="331275" y="207141"/>
            <a:ext cx="6420000" cy="79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solidFill>
                  <a:srgbClr val="00EEA5"/>
                </a:solidFill>
              </a:rPr>
              <a:t>Cultiv8tiv Exact</a:t>
            </a:r>
            <a:endParaRPr>
              <a:solidFill>
                <a:srgbClr val="00EEA5"/>
              </a:solidFill>
            </a:endParaRPr>
          </a:p>
        </p:txBody>
      </p:sp>
      <p:sp>
        <p:nvSpPr>
          <p:cNvPr id="381" name="Google Shape;381;p54"/>
          <p:cNvSpPr txBox="1"/>
          <p:nvPr/>
        </p:nvSpPr>
        <p:spPr>
          <a:xfrm>
            <a:off x="112761" y="1706972"/>
            <a:ext cx="1902900" cy="10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500">
                <a:solidFill>
                  <a:schemeClr val="dk2"/>
                </a:solidFill>
              </a:rPr>
              <a:t>65</a:t>
            </a:r>
            <a:endParaRPr sz="4500">
              <a:solidFill>
                <a:schemeClr val="dk2"/>
              </a:solidFill>
            </a:endParaRPr>
          </a:p>
          <a:p>
            <a:pPr marL="0" lvl="0" indent="0" algn="ctr" rtl="0">
              <a:spcBef>
                <a:spcPts val="0"/>
              </a:spcBef>
              <a:spcAft>
                <a:spcPts val="0"/>
              </a:spcAft>
              <a:buNone/>
            </a:pPr>
            <a:r>
              <a:rPr lang="en-GB" sz="1800">
                <a:solidFill>
                  <a:schemeClr val="dk2"/>
                </a:solidFill>
              </a:rPr>
              <a:t>Questions</a:t>
            </a:r>
            <a:endParaRPr sz="1800">
              <a:solidFill>
                <a:schemeClr val="dk2"/>
              </a:solidFill>
            </a:endParaRPr>
          </a:p>
        </p:txBody>
      </p:sp>
      <p:pic>
        <p:nvPicPr>
          <p:cNvPr id="382" name="Google Shape;382;p54"/>
          <p:cNvPicPr preferRelativeResize="0"/>
          <p:nvPr/>
        </p:nvPicPr>
        <p:blipFill>
          <a:blip r:embed="rId7">
            <a:alphaModFix/>
          </a:blip>
          <a:stretch>
            <a:fillRect/>
          </a:stretch>
        </p:blipFill>
        <p:spPr>
          <a:xfrm>
            <a:off x="781405" y="1195900"/>
            <a:ext cx="735550" cy="661175"/>
          </a:xfrm>
          <a:prstGeom prst="rect">
            <a:avLst/>
          </a:prstGeom>
          <a:noFill/>
          <a:ln>
            <a:noFill/>
          </a:ln>
        </p:spPr>
      </p:pic>
      <p:sp>
        <p:nvSpPr>
          <p:cNvPr id="383" name="Google Shape;383;p54"/>
          <p:cNvSpPr txBox="1"/>
          <p:nvPr/>
        </p:nvSpPr>
        <p:spPr>
          <a:xfrm>
            <a:off x="3974030" y="1022551"/>
            <a:ext cx="4866000" cy="66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100" b="1" dirty="0">
                <a:solidFill>
                  <a:schemeClr val="dk1"/>
                </a:solidFill>
              </a:rPr>
              <a:t>Identify Deep Cultural Breakdowns Quickly and Turn Insights Into Actionable Change</a:t>
            </a:r>
            <a:endParaRPr sz="1100" b="1" dirty="0">
              <a:solidFill>
                <a:schemeClr val="dk1"/>
              </a:solidFill>
            </a:endParaRPr>
          </a:p>
          <a:p>
            <a:pPr marL="0" lvl="0" indent="0" algn="l" rtl="0">
              <a:spcBef>
                <a:spcPts val="1200"/>
              </a:spcBef>
              <a:spcAft>
                <a:spcPts val="0"/>
              </a:spcAft>
              <a:buNone/>
            </a:pPr>
            <a:endParaRPr sz="1000" dirty="0">
              <a:solidFill>
                <a:schemeClr val="dk1"/>
              </a:solidFill>
              <a:highlight>
                <a:schemeClr val="lt1"/>
              </a:highlight>
            </a:endParaRPr>
          </a:p>
        </p:txBody>
      </p:sp>
      <p:sp>
        <p:nvSpPr>
          <p:cNvPr id="384" name="Google Shape;384;p54"/>
          <p:cNvSpPr txBox="1"/>
          <p:nvPr/>
        </p:nvSpPr>
        <p:spPr>
          <a:xfrm>
            <a:off x="5882141" y="3249825"/>
            <a:ext cx="3027900" cy="18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000" dirty="0">
                <a:solidFill>
                  <a:schemeClr val="dk1"/>
                </a:solidFill>
              </a:rPr>
              <a:t>Ideally suited for organisations experiencing cultural breakdowns or toxicity, navigating post-merger integration, or undergoing rapid scaling where visible fractures are emerging. It is particularly valuable in environments marked by low trust, high attrition, or a collapse in employee engagement, and is designed to support board-level culture risk assessments in larger organisations with 250 or more employees.</a:t>
            </a:r>
            <a:endParaRPr sz="10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000" dirty="0">
              <a:solidFill>
                <a:srgbClr val="112037"/>
              </a:solidFill>
            </a:endParaRPr>
          </a:p>
          <a:p>
            <a:pPr marL="0" lvl="0" indent="0" algn="l" rtl="0">
              <a:lnSpc>
                <a:spcPct val="115000"/>
              </a:lnSpc>
              <a:spcBef>
                <a:spcPts val="1200"/>
              </a:spcBef>
              <a:spcAft>
                <a:spcPts val="0"/>
              </a:spcAft>
              <a:buClr>
                <a:schemeClr val="dk1"/>
              </a:buClr>
              <a:buSzPts val="1100"/>
              <a:buFont typeface="Arial"/>
              <a:buNone/>
            </a:pPr>
            <a:endParaRPr sz="1000" dirty="0">
              <a:solidFill>
                <a:schemeClr val="dk1"/>
              </a:solidFill>
            </a:endParaRPr>
          </a:p>
          <a:p>
            <a:pPr marL="0" lvl="0" indent="0" algn="l" rtl="0">
              <a:spcBef>
                <a:spcPts val="1200"/>
              </a:spcBef>
              <a:spcAft>
                <a:spcPts val="0"/>
              </a:spcAft>
              <a:buClr>
                <a:srgbClr val="000000"/>
              </a:buClr>
              <a:buSzPts val="1100"/>
              <a:buFont typeface="Arial"/>
              <a:buNone/>
            </a:pPr>
            <a:endParaRPr sz="1000" dirty="0"/>
          </a:p>
          <a:p>
            <a:pPr marL="0" lvl="0" indent="0" algn="l" rtl="0">
              <a:spcBef>
                <a:spcPts val="0"/>
              </a:spcBef>
              <a:spcAft>
                <a:spcPts val="0"/>
              </a:spcAft>
              <a:buClr>
                <a:srgbClr val="000000"/>
              </a:buClr>
              <a:buSzPts val="1100"/>
              <a:buFont typeface="Arial"/>
              <a:buNone/>
            </a:pPr>
            <a:endParaRPr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5"/>
          <p:cNvSpPr/>
          <p:nvPr/>
        </p:nvSpPr>
        <p:spPr>
          <a:xfrm>
            <a:off x="0" y="0"/>
            <a:ext cx="9144000" cy="5143500"/>
          </a:xfrm>
          <a:prstGeom prst="rect">
            <a:avLst/>
          </a:prstGeom>
          <a:solidFill>
            <a:srgbClr val="F9FBFC"/>
          </a:solidFill>
          <a:ln w="9525" cap="flat" cmpd="sng">
            <a:solidFill>
              <a:srgbClr val="F9FBF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0" name="Google Shape;390;p55"/>
          <p:cNvPicPr preferRelativeResize="0"/>
          <p:nvPr/>
        </p:nvPicPr>
        <p:blipFill>
          <a:blip r:embed="rId3">
            <a:alphaModFix/>
          </a:blip>
          <a:stretch>
            <a:fillRect/>
          </a:stretch>
        </p:blipFill>
        <p:spPr>
          <a:xfrm>
            <a:off x="4685525" y="979200"/>
            <a:ext cx="4835325" cy="4110551"/>
          </a:xfrm>
          <a:prstGeom prst="rect">
            <a:avLst/>
          </a:prstGeom>
          <a:noFill/>
          <a:ln>
            <a:noFill/>
          </a:ln>
        </p:spPr>
      </p:pic>
      <p:sp>
        <p:nvSpPr>
          <p:cNvPr id="391" name="Google Shape;391;p55"/>
          <p:cNvSpPr txBox="1">
            <a:spLocks noGrp="1"/>
          </p:cNvSpPr>
          <p:nvPr>
            <p:ph type="title"/>
          </p:nvPr>
        </p:nvSpPr>
        <p:spPr>
          <a:xfrm>
            <a:off x="5189225" y="47294"/>
            <a:ext cx="3786000" cy="105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50"/>
              <a:t>Detailed analysis and actionable insights…</a:t>
            </a:r>
            <a:endParaRPr sz="2850"/>
          </a:p>
        </p:txBody>
      </p:sp>
      <p:pic>
        <p:nvPicPr>
          <p:cNvPr id="392" name="Google Shape;392;p55" title="CleanShot 2025-10-28 at 13.31.44@2x.png"/>
          <p:cNvPicPr preferRelativeResize="0"/>
          <p:nvPr/>
        </p:nvPicPr>
        <p:blipFill>
          <a:blip r:embed="rId4">
            <a:alphaModFix/>
          </a:blip>
          <a:stretch>
            <a:fillRect/>
          </a:stretch>
        </p:blipFill>
        <p:spPr>
          <a:xfrm>
            <a:off x="-5" y="0"/>
            <a:ext cx="4937760" cy="5143500"/>
          </a:xfrm>
          <a:prstGeom prst="rect">
            <a:avLst/>
          </a:prstGeom>
          <a:noFill/>
          <a:ln>
            <a:noFill/>
          </a:ln>
        </p:spPr>
      </p:pic>
      <p:sp>
        <p:nvSpPr>
          <p:cNvPr id="393" name="Google Shape;393;p55"/>
          <p:cNvSpPr txBox="1">
            <a:spLocks noGrp="1"/>
          </p:cNvSpPr>
          <p:nvPr>
            <p:ph type="subTitle" idx="4294967295"/>
          </p:nvPr>
        </p:nvSpPr>
        <p:spPr>
          <a:xfrm rot="-2305435">
            <a:off x="1491481" y="1594147"/>
            <a:ext cx="5382840" cy="1805697"/>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3000">
                <a:solidFill>
                  <a:srgbClr val="00E9A9"/>
                </a:solidFill>
              </a:rPr>
              <a:t>Assess the Organisation’s culture with optional team analysis</a:t>
            </a:r>
            <a:endParaRPr sz="3000">
              <a:solidFill>
                <a:srgbClr val="00E9A9"/>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1493</Words>
  <Application>Microsoft Macintosh PowerPoint</Application>
  <PresentationFormat>On-screen Show (16:9)</PresentationFormat>
  <Paragraphs>132</Paragraphs>
  <Slides>10</Slides>
  <Notes>10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Arial</vt:lpstr>
      <vt:lpstr>Simple Light</vt:lpstr>
      <vt:lpstr>PowerPoint Presentation</vt:lpstr>
      <vt:lpstr>We use anonymous assessment and AI to help organisations to understand the workplace culture they have so they can build the culture they want… </vt:lpstr>
      <vt:lpstr>What makes us different?</vt:lpstr>
      <vt:lpstr>Four Products, one simple pricing structure</vt:lpstr>
      <vt:lpstr>Cultiv8tiv Pulse</vt:lpstr>
      <vt:lpstr>Cultiv8tiv Compact</vt:lpstr>
      <vt:lpstr>Cultiv8tiv Core</vt:lpstr>
      <vt:lpstr>Cultiv8tiv Exact</vt:lpstr>
      <vt:lpstr>Detailed analysis and actionable insights…</vt:lpstr>
      <vt:lpstr>How it works…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Leavesley</cp:lastModifiedBy>
  <cp:revision>1</cp:revision>
  <dcterms:modified xsi:type="dcterms:W3CDTF">2026-03-09T09:58:37Z</dcterms:modified>
</cp:coreProperties>
</file>