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2" r:id="rId4"/>
  </p:sldMasterIdLst>
  <p:notesMasterIdLst>
    <p:notesMasterId r:id="rId5"/>
  </p:notesMasterIdLst>
  <p:sldIdLst>
    <p:sldId id="256" r:id="rId6"/>
    <p:sldId id="257" r:id="rId7"/>
    <p:sldId id="258" r:id="rId8"/>
    <p:sldId id="259" r:id="rId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955b2a3044_0_4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955b2a3044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Intro to JAL- CEO</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Thank you for your time today. I am going to give </a:t>
            </a:r>
            <a:r>
              <a:rPr lang="en-GB"/>
              <a:t>you</a:t>
            </a:r>
            <a:r>
              <a:rPr lang="en-GB"/>
              <a:t> a 15 min overview of what we do and how we do it, but first I am going to start with why we do it.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 ran a tech company where we didn’t have a great culture, I saw </a:t>
            </a:r>
            <a:r>
              <a:rPr lang="en-GB"/>
              <a:t>friction</a:t>
            </a:r>
            <a:r>
              <a:rPr lang="en-GB"/>
              <a:t> between teams, inconsistent standards by members of the exec and management. I wanted to find an easy way to assess the culture and I couldn’t find a cost-effective solution so eventually I built one. </a:t>
            </a:r>
            <a:endParaRPr/>
          </a:p>
          <a:p>
            <a:pPr indent="0" lvl="0" marL="0" rtl="0" algn="l">
              <a:spcBef>
                <a:spcPts val="0"/>
              </a:spcBef>
              <a:spcAft>
                <a:spcPts val="0"/>
              </a:spcAft>
              <a:buNone/>
            </a:pPr>
            <a:r>
              <a:rPr lang="en-GB"/>
              <a:t>I engaged with academics in the employee </a:t>
            </a:r>
            <a:r>
              <a:rPr lang="en-GB"/>
              <a:t>engagement</a:t>
            </a:r>
            <a:r>
              <a:rPr lang="en-GB"/>
              <a:t> space and leadership consultants from the private sector, public sector and the military.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There were a number of things that I found out along the journey</a:t>
            </a:r>
            <a:endParaRPr/>
          </a:p>
          <a:p>
            <a:pPr indent="-298450" lvl="0" marL="457200" rtl="0" algn="l">
              <a:spcBef>
                <a:spcPts val="0"/>
              </a:spcBef>
              <a:spcAft>
                <a:spcPts val="0"/>
              </a:spcAft>
              <a:buSzPts val="1100"/>
              <a:buChar char="-"/>
            </a:pPr>
            <a:r>
              <a:rPr lang="en-GB"/>
              <a:t>I don’t think that leaders </a:t>
            </a:r>
            <a:r>
              <a:rPr lang="en-GB"/>
              <a:t>deliberately</a:t>
            </a:r>
            <a:r>
              <a:rPr lang="en-GB"/>
              <a:t> set out to create a poor culture it sometimes just happens</a:t>
            </a:r>
            <a:endParaRPr/>
          </a:p>
          <a:p>
            <a:pPr indent="-298450" lvl="0" marL="457200" rtl="0" algn="l">
              <a:spcBef>
                <a:spcPts val="0"/>
              </a:spcBef>
              <a:spcAft>
                <a:spcPts val="0"/>
              </a:spcAft>
              <a:buSzPts val="1100"/>
              <a:buChar char="-"/>
            </a:pPr>
            <a:r>
              <a:rPr lang="en-GB"/>
              <a:t>You can’t fix things or make things better unless you know what to fix. </a:t>
            </a:r>
            <a:endParaRPr/>
          </a:p>
          <a:p>
            <a:pPr indent="0" lvl="0" marL="45720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3537487e73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3537487e73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rPr>
              <a:t>So what we built is a simple way to assess organisational culture…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GB">
                <a:solidFill>
                  <a:schemeClr val="dk1"/>
                </a:solidFill>
              </a:rPr>
              <a:t>Use anonymous assessment and AI to </a:t>
            </a:r>
            <a:r>
              <a:rPr lang="en-GB">
                <a:solidFill>
                  <a:schemeClr val="dk1"/>
                </a:solidFill>
              </a:rPr>
              <a:t>help organisations to understand the workplace culture they have so they can build the culture they want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GB">
                <a:solidFill>
                  <a:schemeClr val="dk1"/>
                </a:solidFill>
              </a:rPr>
              <a:t>We will help you to understand what the issues are, why they are happening and what you can do to fix them.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en-GB">
                <a:solidFill>
                  <a:schemeClr val="dk1"/>
                </a:solidFill>
              </a:rPr>
              <a:t>In essence we help you to increase </a:t>
            </a:r>
            <a:r>
              <a:rPr lang="en-GB">
                <a:solidFill>
                  <a:schemeClr val="dk1"/>
                </a:solidFill>
              </a:rPr>
              <a:t>productivity</a:t>
            </a:r>
            <a:r>
              <a:rPr lang="en-GB">
                <a:solidFill>
                  <a:schemeClr val="dk1"/>
                </a:solidFill>
              </a:rPr>
              <a:t>, drive better commercial outcomes and create an </a:t>
            </a:r>
            <a:r>
              <a:rPr lang="en-GB">
                <a:solidFill>
                  <a:schemeClr val="dk1"/>
                </a:solidFill>
              </a:rPr>
              <a:t>environment</a:t>
            </a:r>
            <a:r>
              <a:rPr lang="en-GB">
                <a:solidFill>
                  <a:schemeClr val="dk1"/>
                </a:solidFill>
              </a:rPr>
              <a:t> where </a:t>
            </a:r>
            <a:r>
              <a:rPr lang="en-GB">
                <a:solidFill>
                  <a:schemeClr val="dk1"/>
                </a:solidFill>
              </a:rPr>
              <a:t>people</a:t>
            </a:r>
            <a:r>
              <a:rPr lang="en-GB">
                <a:solidFill>
                  <a:schemeClr val="dk1"/>
                </a:solidFill>
              </a:rPr>
              <a:t> will go the extra mile for you.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rPr lang="en-GB">
                <a:solidFill>
                  <a:schemeClr val="dk1"/>
                </a:solidFill>
              </a:rPr>
              <a:t>And we have done that for some of the large housing associations, Sodexo, we have done some work in the NHS in Utilities and in large number of tech firms.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61a49175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61a491758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61a4917587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61a4917587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 Id="rId3"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3300" r="-3300" t="0"/>
          <a:stretch/>
        </p:blipFill>
        <p:spPr>
          <a:xfrm>
            <a:off x="-128025" y="0"/>
            <a:ext cx="9593651" cy="5143499"/>
          </a:xfrm>
          <a:prstGeom prst="rect">
            <a:avLst/>
          </a:prstGeom>
          <a:noFill/>
          <a:ln>
            <a:noFill/>
          </a:ln>
        </p:spPr>
      </p:pic>
      <p:sp>
        <p:nvSpPr>
          <p:cNvPr id="11" name="Google Shape;11;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p:cSld name="TITLE_1_1_4_1">
    <p:bg>
      <p:bgPr>
        <a:solidFill>
          <a:schemeClr val="lt1"/>
        </a:solidFill>
      </p:bgPr>
    </p:bg>
    <p:spTree>
      <p:nvGrpSpPr>
        <p:cNvPr id="51" name="Shape 51"/>
        <p:cNvGrpSpPr/>
        <p:nvPr/>
      </p:nvGrpSpPr>
      <p:grpSpPr>
        <a:xfrm>
          <a:off x="0" y="0"/>
          <a:ext cx="0" cy="0"/>
          <a:chOff x="0" y="0"/>
          <a:chExt cx="0" cy="0"/>
        </a:xfrm>
      </p:grpSpPr>
      <p:sp>
        <p:nvSpPr>
          <p:cNvPr id="52" name="Google Shape;52;p11"/>
          <p:cNvSpPr/>
          <p:nvPr/>
        </p:nvSpPr>
        <p:spPr>
          <a:xfrm>
            <a:off x="2352750" y="0"/>
            <a:ext cx="6785400" cy="11373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 name="Google Shape;53;p11"/>
          <p:cNvPicPr preferRelativeResize="0"/>
          <p:nvPr/>
        </p:nvPicPr>
        <p:blipFill>
          <a:blip r:embed="rId2">
            <a:alphaModFix/>
          </a:blip>
          <a:stretch>
            <a:fillRect/>
          </a:stretch>
        </p:blipFill>
        <p:spPr>
          <a:xfrm>
            <a:off x="3" y="0"/>
            <a:ext cx="2352744" cy="5143500"/>
          </a:xfrm>
          <a:prstGeom prst="rect">
            <a:avLst/>
          </a:prstGeom>
          <a:noFill/>
          <a:ln>
            <a:noFill/>
          </a:ln>
        </p:spPr>
      </p:pic>
      <p:sp>
        <p:nvSpPr>
          <p:cNvPr id="54" name="Google Shape;54;p11"/>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6" name="Google Shape;56;p11"/>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57" name="Google Shape;57;p11"/>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p:cSld name="TITLE_1">
    <p:bg>
      <p:bgPr>
        <a:solidFill>
          <a:srgbClr val="404040"/>
        </a:solidFill>
      </p:bgPr>
    </p:bg>
    <p:spTree>
      <p:nvGrpSpPr>
        <p:cNvPr id="58" name="Shape 58"/>
        <p:cNvGrpSpPr/>
        <p:nvPr/>
      </p:nvGrpSpPr>
      <p:grpSpPr>
        <a:xfrm>
          <a:off x="0" y="0"/>
          <a:ext cx="0" cy="0"/>
          <a:chOff x="0" y="0"/>
          <a:chExt cx="0" cy="0"/>
        </a:xfrm>
      </p:grpSpPr>
      <p:pic>
        <p:nvPicPr>
          <p:cNvPr id="59" name="Google Shape;59;p12"/>
          <p:cNvPicPr preferRelativeResize="0"/>
          <p:nvPr/>
        </p:nvPicPr>
        <p:blipFill>
          <a:blip r:embed="rId2">
            <a:alphaModFix/>
          </a:blip>
          <a:stretch>
            <a:fillRect/>
          </a:stretch>
        </p:blipFill>
        <p:spPr>
          <a:xfrm>
            <a:off x="6835339" y="0"/>
            <a:ext cx="2519521" cy="5143500"/>
          </a:xfrm>
          <a:prstGeom prst="rect">
            <a:avLst/>
          </a:prstGeom>
          <a:noFill/>
          <a:ln>
            <a:noFill/>
          </a:ln>
        </p:spPr>
      </p:pic>
      <p:sp>
        <p:nvSpPr>
          <p:cNvPr id="60" name="Google Shape;60;p12"/>
          <p:cNvSpPr txBox="1"/>
          <p:nvPr>
            <p:ph idx="1" type="body"/>
          </p:nvPr>
        </p:nvSpPr>
        <p:spPr>
          <a:xfrm>
            <a:off x="311700" y="115247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2"/>
          <p:cNvSpPr txBox="1"/>
          <p:nvPr>
            <p:ph type="title"/>
          </p:nvPr>
        </p:nvSpPr>
        <p:spPr>
          <a:xfrm>
            <a:off x="311700" y="4563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63" name="Google Shape;63;p12"/>
          <p:cNvPicPr preferRelativeResize="0"/>
          <p:nvPr/>
        </p:nvPicPr>
        <p:blipFill>
          <a:blip r:embed="rId3">
            <a:alphaModFix/>
          </a:blip>
          <a:stretch>
            <a:fillRect/>
          </a:stretch>
        </p:blipFill>
        <p:spPr>
          <a:xfrm>
            <a:off x="55475" y="4196875"/>
            <a:ext cx="1254723" cy="93614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p:cSld name="TITLE_1_3">
    <p:bg>
      <p:bgPr>
        <a:solidFill>
          <a:srgbClr val="404040"/>
        </a:solidFill>
      </p:bgPr>
    </p:bg>
    <p:spTree>
      <p:nvGrpSpPr>
        <p:cNvPr id="64" name="Shape 64"/>
        <p:cNvGrpSpPr/>
        <p:nvPr/>
      </p:nvGrpSpPr>
      <p:grpSpPr>
        <a:xfrm>
          <a:off x="0" y="0"/>
          <a:ext cx="0" cy="0"/>
          <a:chOff x="0" y="0"/>
          <a:chExt cx="0" cy="0"/>
        </a:xfrm>
      </p:grpSpPr>
      <p:pic>
        <p:nvPicPr>
          <p:cNvPr id="65" name="Google Shape;65;p13"/>
          <p:cNvPicPr preferRelativeResize="0"/>
          <p:nvPr/>
        </p:nvPicPr>
        <p:blipFill>
          <a:blip r:embed="rId2">
            <a:alphaModFix/>
          </a:blip>
          <a:stretch>
            <a:fillRect/>
          </a:stretch>
        </p:blipFill>
        <p:spPr>
          <a:xfrm>
            <a:off x="-11" y="0"/>
            <a:ext cx="2519521" cy="5143500"/>
          </a:xfrm>
          <a:prstGeom prst="rect">
            <a:avLst/>
          </a:prstGeom>
          <a:noFill/>
          <a:ln>
            <a:noFill/>
          </a:ln>
        </p:spPr>
      </p:pic>
      <p:sp>
        <p:nvSpPr>
          <p:cNvPr id="66" name="Google Shape;66;p13"/>
          <p:cNvSpPr txBox="1"/>
          <p:nvPr>
            <p:ph idx="1" type="body"/>
          </p:nvPr>
        </p:nvSpPr>
        <p:spPr>
          <a:xfrm>
            <a:off x="2714000" y="1128513"/>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13"/>
          <p:cNvSpPr txBox="1"/>
          <p:nvPr>
            <p:ph type="title"/>
          </p:nvPr>
        </p:nvSpPr>
        <p:spPr>
          <a:xfrm>
            <a:off x="2713988" y="4375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69" name="Google Shape;69;p13"/>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p:cSld name="TITLE_1_1_4_1_1">
    <p:bg>
      <p:bgPr>
        <a:solidFill>
          <a:schemeClr val="lt1"/>
        </a:solidFill>
      </p:bgPr>
    </p:bg>
    <p:spTree>
      <p:nvGrpSpPr>
        <p:cNvPr id="70" name="Shape 70"/>
        <p:cNvGrpSpPr/>
        <p:nvPr/>
      </p:nvGrpSpPr>
      <p:grpSpPr>
        <a:xfrm>
          <a:off x="0" y="0"/>
          <a:ext cx="0" cy="0"/>
          <a:chOff x="0" y="0"/>
          <a:chExt cx="0" cy="0"/>
        </a:xfrm>
      </p:grpSpPr>
      <p:sp>
        <p:nvSpPr>
          <p:cNvPr id="71" name="Google Shape;71;p14"/>
          <p:cNvSpPr/>
          <p:nvPr/>
        </p:nvSpPr>
        <p:spPr>
          <a:xfrm>
            <a:off x="2352750" y="0"/>
            <a:ext cx="6785400" cy="11373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4"/>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73" name="Google Shape;73;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4" name="Google Shape;74;p14"/>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75" name="Google Shape;75;p14"/>
          <p:cNvPicPr preferRelativeResize="0"/>
          <p:nvPr/>
        </p:nvPicPr>
        <p:blipFill>
          <a:blip r:embed="rId2">
            <a:alphaModFix/>
          </a:blip>
          <a:stretch>
            <a:fillRect/>
          </a:stretch>
        </p:blipFill>
        <p:spPr>
          <a:xfrm>
            <a:off x="-11" y="0"/>
            <a:ext cx="2519521" cy="5143500"/>
          </a:xfrm>
          <a:prstGeom prst="rect">
            <a:avLst/>
          </a:prstGeom>
          <a:noFill/>
          <a:ln>
            <a:noFill/>
          </a:ln>
        </p:spPr>
      </p:pic>
      <p:pic>
        <p:nvPicPr>
          <p:cNvPr id="76" name="Google Shape;76;p14"/>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2">
  <p:cSld name="TITLE_1_2">
    <p:bg>
      <p:bgPr>
        <a:solidFill>
          <a:srgbClr val="404040"/>
        </a:solidFill>
      </p:bgPr>
    </p:bg>
    <p:spTree>
      <p:nvGrpSpPr>
        <p:cNvPr id="77" name="Shape 77"/>
        <p:cNvGrpSpPr/>
        <p:nvPr/>
      </p:nvGrpSpPr>
      <p:grpSpPr>
        <a:xfrm>
          <a:off x="0" y="0"/>
          <a:ext cx="0" cy="0"/>
          <a:chOff x="0" y="0"/>
          <a:chExt cx="0" cy="0"/>
        </a:xfrm>
      </p:grpSpPr>
      <p:pic>
        <p:nvPicPr>
          <p:cNvPr id="78" name="Google Shape;78;p15"/>
          <p:cNvPicPr preferRelativeResize="0"/>
          <p:nvPr/>
        </p:nvPicPr>
        <p:blipFill>
          <a:blip r:embed="rId2">
            <a:alphaModFix/>
          </a:blip>
          <a:stretch>
            <a:fillRect/>
          </a:stretch>
        </p:blipFill>
        <p:spPr>
          <a:xfrm>
            <a:off x="6824375" y="0"/>
            <a:ext cx="2319625" cy="5583626"/>
          </a:xfrm>
          <a:prstGeom prst="rect">
            <a:avLst/>
          </a:prstGeom>
          <a:noFill/>
          <a:ln>
            <a:noFill/>
          </a:ln>
        </p:spPr>
      </p:pic>
      <p:sp>
        <p:nvSpPr>
          <p:cNvPr id="79" name="Google Shape;79;p15"/>
          <p:cNvSpPr txBox="1"/>
          <p:nvPr>
            <p:ph idx="1" type="body"/>
          </p:nvPr>
        </p:nvSpPr>
        <p:spPr>
          <a:xfrm>
            <a:off x="311700" y="112982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80" name="Google Shape;8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81" name="Google Shape;81;p15"/>
          <p:cNvSpPr txBox="1"/>
          <p:nvPr>
            <p:ph type="title"/>
          </p:nvPr>
        </p:nvSpPr>
        <p:spPr>
          <a:xfrm>
            <a:off x="311700" y="309075"/>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82" name="Google Shape;82;p15"/>
          <p:cNvPicPr preferRelativeResize="0"/>
          <p:nvPr/>
        </p:nvPicPr>
        <p:blipFill>
          <a:blip r:embed="rId3">
            <a:alphaModFix/>
          </a:blip>
          <a:stretch>
            <a:fillRect/>
          </a:stretch>
        </p:blipFill>
        <p:spPr>
          <a:xfrm>
            <a:off x="45600" y="4120675"/>
            <a:ext cx="1254723" cy="936141"/>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p:cSld name="TITLE_1_3_2">
    <p:bg>
      <p:bgPr>
        <a:solidFill>
          <a:srgbClr val="404040"/>
        </a:solidFill>
      </p:bgPr>
    </p:bg>
    <p:spTree>
      <p:nvGrpSpPr>
        <p:cNvPr id="83" name="Shape 83"/>
        <p:cNvGrpSpPr/>
        <p:nvPr/>
      </p:nvGrpSpPr>
      <p:grpSpPr>
        <a:xfrm>
          <a:off x="0" y="0"/>
          <a:ext cx="0" cy="0"/>
          <a:chOff x="0" y="0"/>
          <a:chExt cx="0" cy="0"/>
        </a:xfrm>
      </p:grpSpPr>
      <p:sp>
        <p:nvSpPr>
          <p:cNvPr id="84" name="Google Shape;84;p16"/>
          <p:cNvSpPr txBox="1"/>
          <p:nvPr>
            <p:ph idx="1" type="body"/>
          </p:nvPr>
        </p:nvSpPr>
        <p:spPr>
          <a:xfrm>
            <a:off x="2714000" y="1128513"/>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85" name="Google Shape;8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86" name="Google Shape;86;p16"/>
          <p:cNvSpPr txBox="1"/>
          <p:nvPr>
            <p:ph type="title"/>
          </p:nvPr>
        </p:nvSpPr>
        <p:spPr>
          <a:xfrm>
            <a:off x="2713988" y="4375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87" name="Google Shape;87;p16"/>
          <p:cNvPicPr preferRelativeResize="0"/>
          <p:nvPr/>
        </p:nvPicPr>
        <p:blipFill>
          <a:blip r:embed="rId2">
            <a:alphaModFix/>
          </a:blip>
          <a:stretch>
            <a:fillRect/>
          </a:stretch>
        </p:blipFill>
        <p:spPr>
          <a:xfrm>
            <a:off x="0" y="0"/>
            <a:ext cx="2328025" cy="5603826"/>
          </a:xfrm>
          <a:prstGeom prst="rect">
            <a:avLst/>
          </a:prstGeom>
          <a:noFill/>
          <a:ln>
            <a:noFill/>
          </a:ln>
        </p:spPr>
      </p:pic>
      <p:pic>
        <p:nvPicPr>
          <p:cNvPr id="88" name="Google Shape;88;p16"/>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p:cSld name="TITLE_1_1_4_1_1_1">
    <p:bg>
      <p:bgPr>
        <a:solidFill>
          <a:schemeClr val="lt1"/>
        </a:solidFill>
      </p:bgPr>
    </p:bg>
    <p:spTree>
      <p:nvGrpSpPr>
        <p:cNvPr id="89" name="Shape 89"/>
        <p:cNvGrpSpPr/>
        <p:nvPr/>
      </p:nvGrpSpPr>
      <p:grpSpPr>
        <a:xfrm>
          <a:off x="0" y="0"/>
          <a:ext cx="0" cy="0"/>
          <a:chOff x="0" y="0"/>
          <a:chExt cx="0" cy="0"/>
        </a:xfrm>
      </p:grpSpPr>
      <p:sp>
        <p:nvSpPr>
          <p:cNvPr id="90" name="Google Shape;90;p17"/>
          <p:cNvSpPr/>
          <p:nvPr/>
        </p:nvSpPr>
        <p:spPr>
          <a:xfrm>
            <a:off x="2319625" y="0"/>
            <a:ext cx="6818400" cy="11340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92" name="Google Shape;92;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93" name="Google Shape;93;p17"/>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94" name="Google Shape;94;p17"/>
          <p:cNvPicPr preferRelativeResize="0"/>
          <p:nvPr/>
        </p:nvPicPr>
        <p:blipFill>
          <a:blip r:embed="rId2">
            <a:alphaModFix/>
          </a:blip>
          <a:stretch>
            <a:fillRect/>
          </a:stretch>
        </p:blipFill>
        <p:spPr>
          <a:xfrm>
            <a:off x="0" y="0"/>
            <a:ext cx="2319625" cy="5583626"/>
          </a:xfrm>
          <a:prstGeom prst="rect">
            <a:avLst/>
          </a:prstGeom>
          <a:noFill/>
          <a:ln>
            <a:noFill/>
          </a:ln>
        </p:spPr>
      </p:pic>
      <p:pic>
        <p:nvPicPr>
          <p:cNvPr id="95" name="Google Shape;95;p17"/>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2">
  <p:cSld name="TITLE_1_1_2">
    <p:bg>
      <p:bgPr>
        <a:solidFill>
          <a:srgbClr val="404040"/>
        </a:solidFill>
      </p:bgPr>
    </p:bg>
    <p:spTree>
      <p:nvGrpSpPr>
        <p:cNvPr id="96" name="Shape 96"/>
        <p:cNvGrpSpPr/>
        <p:nvPr/>
      </p:nvGrpSpPr>
      <p:grpSpPr>
        <a:xfrm>
          <a:off x="0" y="0"/>
          <a:ext cx="0" cy="0"/>
          <a:chOff x="0" y="0"/>
          <a:chExt cx="0" cy="0"/>
        </a:xfrm>
      </p:grpSpPr>
      <p:sp>
        <p:nvSpPr>
          <p:cNvPr id="97" name="Google Shape;97;p18"/>
          <p:cNvSpPr txBox="1"/>
          <p:nvPr>
            <p:ph idx="1" type="subTitle"/>
          </p:nvPr>
        </p:nvSpPr>
        <p:spPr>
          <a:xfrm>
            <a:off x="3254800" y="2834125"/>
            <a:ext cx="55773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6A2C70"/>
              </a:buClr>
              <a:buSzPts val="2800"/>
              <a:buNone/>
              <a:defRPr sz="2800">
                <a:solidFill>
                  <a:srgbClr val="6A2C70"/>
                </a:solidFill>
              </a:defRPr>
            </a:lvl1pPr>
            <a:lvl2pPr lvl="1" rtl="0" algn="ctr">
              <a:lnSpc>
                <a:spcPct val="100000"/>
              </a:lnSpc>
              <a:spcBef>
                <a:spcPts val="0"/>
              </a:spcBef>
              <a:spcAft>
                <a:spcPts val="0"/>
              </a:spcAft>
              <a:buClr>
                <a:srgbClr val="6A2C70"/>
              </a:buClr>
              <a:buSzPts val="2800"/>
              <a:buNone/>
              <a:defRPr sz="2800">
                <a:solidFill>
                  <a:srgbClr val="6A2C70"/>
                </a:solidFill>
              </a:defRPr>
            </a:lvl2pPr>
            <a:lvl3pPr lvl="2" rtl="0" algn="ctr">
              <a:lnSpc>
                <a:spcPct val="100000"/>
              </a:lnSpc>
              <a:spcBef>
                <a:spcPts val="0"/>
              </a:spcBef>
              <a:spcAft>
                <a:spcPts val="0"/>
              </a:spcAft>
              <a:buClr>
                <a:srgbClr val="6A2C70"/>
              </a:buClr>
              <a:buSzPts val="2800"/>
              <a:buNone/>
              <a:defRPr sz="2800">
                <a:solidFill>
                  <a:srgbClr val="6A2C70"/>
                </a:solidFill>
              </a:defRPr>
            </a:lvl3pPr>
            <a:lvl4pPr lvl="3" rtl="0" algn="ctr">
              <a:lnSpc>
                <a:spcPct val="100000"/>
              </a:lnSpc>
              <a:spcBef>
                <a:spcPts val="0"/>
              </a:spcBef>
              <a:spcAft>
                <a:spcPts val="0"/>
              </a:spcAft>
              <a:buClr>
                <a:srgbClr val="6A2C70"/>
              </a:buClr>
              <a:buSzPts val="2800"/>
              <a:buNone/>
              <a:defRPr sz="2800">
                <a:solidFill>
                  <a:srgbClr val="6A2C70"/>
                </a:solidFill>
              </a:defRPr>
            </a:lvl4pPr>
            <a:lvl5pPr lvl="4" rtl="0" algn="ctr">
              <a:lnSpc>
                <a:spcPct val="100000"/>
              </a:lnSpc>
              <a:spcBef>
                <a:spcPts val="0"/>
              </a:spcBef>
              <a:spcAft>
                <a:spcPts val="0"/>
              </a:spcAft>
              <a:buClr>
                <a:srgbClr val="6A2C70"/>
              </a:buClr>
              <a:buSzPts val="2800"/>
              <a:buNone/>
              <a:defRPr sz="2800">
                <a:solidFill>
                  <a:srgbClr val="6A2C70"/>
                </a:solidFill>
              </a:defRPr>
            </a:lvl5pPr>
            <a:lvl6pPr lvl="5" rtl="0" algn="ctr">
              <a:lnSpc>
                <a:spcPct val="100000"/>
              </a:lnSpc>
              <a:spcBef>
                <a:spcPts val="0"/>
              </a:spcBef>
              <a:spcAft>
                <a:spcPts val="0"/>
              </a:spcAft>
              <a:buClr>
                <a:srgbClr val="6A2C70"/>
              </a:buClr>
              <a:buSzPts val="2800"/>
              <a:buNone/>
              <a:defRPr sz="2800">
                <a:solidFill>
                  <a:srgbClr val="6A2C70"/>
                </a:solidFill>
              </a:defRPr>
            </a:lvl6pPr>
            <a:lvl7pPr lvl="6" rtl="0" algn="ctr">
              <a:lnSpc>
                <a:spcPct val="100000"/>
              </a:lnSpc>
              <a:spcBef>
                <a:spcPts val="0"/>
              </a:spcBef>
              <a:spcAft>
                <a:spcPts val="0"/>
              </a:spcAft>
              <a:buClr>
                <a:srgbClr val="6A2C70"/>
              </a:buClr>
              <a:buSzPts val="2800"/>
              <a:buNone/>
              <a:defRPr sz="2800">
                <a:solidFill>
                  <a:srgbClr val="6A2C70"/>
                </a:solidFill>
              </a:defRPr>
            </a:lvl7pPr>
            <a:lvl8pPr lvl="7" rtl="0" algn="ctr">
              <a:lnSpc>
                <a:spcPct val="100000"/>
              </a:lnSpc>
              <a:spcBef>
                <a:spcPts val="0"/>
              </a:spcBef>
              <a:spcAft>
                <a:spcPts val="0"/>
              </a:spcAft>
              <a:buClr>
                <a:srgbClr val="6A2C70"/>
              </a:buClr>
              <a:buSzPts val="2800"/>
              <a:buNone/>
              <a:defRPr sz="2800">
                <a:solidFill>
                  <a:srgbClr val="6A2C70"/>
                </a:solidFill>
              </a:defRPr>
            </a:lvl8pPr>
            <a:lvl9pPr lvl="8" rtl="0" algn="ctr">
              <a:lnSpc>
                <a:spcPct val="100000"/>
              </a:lnSpc>
              <a:spcBef>
                <a:spcPts val="0"/>
              </a:spcBef>
              <a:spcAft>
                <a:spcPts val="0"/>
              </a:spcAft>
              <a:buClr>
                <a:srgbClr val="6A2C70"/>
              </a:buClr>
              <a:buSzPts val="2800"/>
              <a:buNone/>
              <a:defRPr sz="2800">
                <a:solidFill>
                  <a:srgbClr val="6A2C70"/>
                </a:solidFill>
              </a:defRPr>
            </a:lvl9pPr>
          </a:lstStyle>
          <a:p/>
        </p:txBody>
      </p:sp>
      <p:sp>
        <p:nvSpPr>
          <p:cNvPr id="98" name="Google Shape;98;p18"/>
          <p:cNvSpPr txBox="1"/>
          <p:nvPr>
            <p:ph idx="2" type="body"/>
          </p:nvPr>
        </p:nvSpPr>
        <p:spPr>
          <a:xfrm>
            <a:off x="311700" y="1152475"/>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99" name="Google Shape;99;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00" name="Google Shape;100;p18"/>
          <p:cNvPicPr preferRelativeResize="0"/>
          <p:nvPr/>
        </p:nvPicPr>
        <p:blipFill>
          <a:blip r:embed="rId2">
            <a:alphaModFix/>
          </a:blip>
          <a:stretch>
            <a:fillRect/>
          </a:stretch>
        </p:blipFill>
        <p:spPr>
          <a:xfrm>
            <a:off x="6791253" y="0"/>
            <a:ext cx="2352744" cy="5143500"/>
          </a:xfrm>
          <a:prstGeom prst="rect">
            <a:avLst/>
          </a:prstGeom>
          <a:noFill/>
          <a:ln>
            <a:noFill/>
          </a:ln>
        </p:spPr>
      </p:pic>
      <p:sp>
        <p:nvSpPr>
          <p:cNvPr id="101" name="Google Shape;101;p18"/>
          <p:cNvSpPr txBox="1"/>
          <p:nvPr>
            <p:ph type="title"/>
          </p:nvPr>
        </p:nvSpPr>
        <p:spPr>
          <a:xfrm>
            <a:off x="393975" y="445025"/>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02" name="Google Shape;102;p18"/>
          <p:cNvPicPr preferRelativeResize="0"/>
          <p:nvPr/>
        </p:nvPicPr>
        <p:blipFill>
          <a:blip r:embed="rId3">
            <a:alphaModFix/>
          </a:blip>
          <a:stretch>
            <a:fillRect/>
          </a:stretch>
        </p:blipFill>
        <p:spPr>
          <a:xfrm>
            <a:off x="66800" y="4120675"/>
            <a:ext cx="1254723" cy="93614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2">
  <p:cSld name="TITLE_1_1_1_2">
    <p:bg>
      <p:bgPr>
        <a:solidFill>
          <a:srgbClr val="404040"/>
        </a:solidFill>
      </p:bgPr>
    </p:bg>
    <p:spTree>
      <p:nvGrpSpPr>
        <p:cNvPr id="103" name="Shape 103"/>
        <p:cNvGrpSpPr/>
        <p:nvPr/>
      </p:nvGrpSpPr>
      <p:grpSpPr>
        <a:xfrm>
          <a:off x="0" y="0"/>
          <a:ext cx="0" cy="0"/>
          <a:chOff x="0" y="0"/>
          <a:chExt cx="0" cy="0"/>
        </a:xfrm>
      </p:grpSpPr>
      <p:sp>
        <p:nvSpPr>
          <p:cNvPr id="104" name="Google Shape;104;p19"/>
          <p:cNvSpPr txBox="1"/>
          <p:nvPr>
            <p:ph idx="1" type="subTitle"/>
          </p:nvPr>
        </p:nvSpPr>
        <p:spPr>
          <a:xfrm>
            <a:off x="3254800" y="2834125"/>
            <a:ext cx="55773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6A2C70"/>
              </a:buClr>
              <a:buSzPts val="2800"/>
              <a:buNone/>
              <a:defRPr sz="2800">
                <a:solidFill>
                  <a:srgbClr val="6A2C70"/>
                </a:solidFill>
              </a:defRPr>
            </a:lvl1pPr>
            <a:lvl2pPr lvl="1" rtl="0" algn="ctr">
              <a:lnSpc>
                <a:spcPct val="100000"/>
              </a:lnSpc>
              <a:spcBef>
                <a:spcPts val="0"/>
              </a:spcBef>
              <a:spcAft>
                <a:spcPts val="0"/>
              </a:spcAft>
              <a:buClr>
                <a:srgbClr val="6A2C70"/>
              </a:buClr>
              <a:buSzPts val="2800"/>
              <a:buNone/>
              <a:defRPr sz="2800">
                <a:solidFill>
                  <a:srgbClr val="6A2C70"/>
                </a:solidFill>
              </a:defRPr>
            </a:lvl2pPr>
            <a:lvl3pPr lvl="2" rtl="0" algn="ctr">
              <a:lnSpc>
                <a:spcPct val="100000"/>
              </a:lnSpc>
              <a:spcBef>
                <a:spcPts val="0"/>
              </a:spcBef>
              <a:spcAft>
                <a:spcPts val="0"/>
              </a:spcAft>
              <a:buClr>
                <a:srgbClr val="6A2C70"/>
              </a:buClr>
              <a:buSzPts val="2800"/>
              <a:buNone/>
              <a:defRPr sz="2800">
                <a:solidFill>
                  <a:srgbClr val="6A2C70"/>
                </a:solidFill>
              </a:defRPr>
            </a:lvl3pPr>
            <a:lvl4pPr lvl="3" rtl="0" algn="ctr">
              <a:lnSpc>
                <a:spcPct val="100000"/>
              </a:lnSpc>
              <a:spcBef>
                <a:spcPts val="0"/>
              </a:spcBef>
              <a:spcAft>
                <a:spcPts val="0"/>
              </a:spcAft>
              <a:buClr>
                <a:srgbClr val="6A2C70"/>
              </a:buClr>
              <a:buSzPts val="2800"/>
              <a:buNone/>
              <a:defRPr sz="2800">
                <a:solidFill>
                  <a:srgbClr val="6A2C70"/>
                </a:solidFill>
              </a:defRPr>
            </a:lvl4pPr>
            <a:lvl5pPr lvl="4" rtl="0" algn="ctr">
              <a:lnSpc>
                <a:spcPct val="100000"/>
              </a:lnSpc>
              <a:spcBef>
                <a:spcPts val="0"/>
              </a:spcBef>
              <a:spcAft>
                <a:spcPts val="0"/>
              </a:spcAft>
              <a:buClr>
                <a:srgbClr val="6A2C70"/>
              </a:buClr>
              <a:buSzPts val="2800"/>
              <a:buNone/>
              <a:defRPr sz="2800">
                <a:solidFill>
                  <a:srgbClr val="6A2C70"/>
                </a:solidFill>
              </a:defRPr>
            </a:lvl5pPr>
            <a:lvl6pPr lvl="5" rtl="0" algn="ctr">
              <a:lnSpc>
                <a:spcPct val="100000"/>
              </a:lnSpc>
              <a:spcBef>
                <a:spcPts val="0"/>
              </a:spcBef>
              <a:spcAft>
                <a:spcPts val="0"/>
              </a:spcAft>
              <a:buClr>
                <a:srgbClr val="6A2C70"/>
              </a:buClr>
              <a:buSzPts val="2800"/>
              <a:buNone/>
              <a:defRPr sz="2800">
                <a:solidFill>
                  <a:srgbClr val="6A2C70"/>
                </a:solidFill>
              </a:defRPr>
            </a:lvl6pPr>
            <a:lvl7pPr lvl="6" rtl="0" algn="ctr">
              <a:lnSpc>
                <a:spcPct val="100000"/>
              </a:lnSpc>
              <a:spcBef>
                <a:spcPts val="0"/>
              </a:spcBef>
              <a:spcAft>
                <a:spcPts val="0"/>
              </a:spcAft>
              <a:buClr>
                <a:srgbClr val="6A2C70"/>
              </a:buClr>
              <a:buSzPts val="2800"/>
              <a:buNone/>
              <a:defRPr sz="2800">
                <a:solidFill>
                  <a:srgbClr val="6A2C70"/>
                </a:solidFill>
              </a:defRPr>
            </a:lvl7pPr>
            <a:lvl8pPr lvl="7" rtl="0" algn="ctr">
              <a:lnSpc>
                <a:spcPct val="100000"/>
              </a:lnSpc>
              <a:spcBef>
                <a:spcPts val="0"/>
              </a:spcBef>
              <a:spcAft>
                <a:spcPts val="0"/>
              </a:spcAft>
              <a:buClr>
                <a:srgbClr val="6A2C70"/>
              </a:buClr>
              <a:buSzPts val="2800"/>
              <a:buNone/>
              <a:defRPr sz="2800">
                <a:solidFill>
                  <a:srgbClr val="6A2C70"/>
                </a:solidFill>
              </a:defRPr>
            </a:lvl8pPr>
            <a:lvl9pPr lvl="8" rtl="0" algn="ctr">
              <a:lnSpc>
                <a:spcPct val="100000"/>
              </a:lnSpc>
              <a:spcBef>
                <a:spcPts val="0"/>
              </a:spcBef>
              <a:spcAft>
                <a:spcPts val="0"/>
              </a:spcAft>
              <a:buClr>
                <a:srgbClr val="6A2C70"/>
              </a:buClr>
              <a:buSzPts val="2800"/>
              <a:buNone/>
              <a:defRPr sz="2800">
                <a:solidFill>
                  <a:srgbClr val="6A2C70"/>
                </a:solidFill>
              </a:defRPr>
            </a:lvl9pPr>
          </a:lstStyle>
          <a:p/>
        </p:txBody>
      </p:sp>
      <p:sp>
        <p:nvSpPr>
          <p:cNvPr id="105" name="Google Shape;105;p19"/>
          <p:cNvSpPr txBox="1"/>
          <p:nvPr>
            <p:ph idx="2" type="body"/>
          </p:nvPr>
        </p:nvSpPr>
        <p:spPr>
          <a:xfrm>
            <a:off x="311700" y="115247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06" name="Google Shape;10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07" name="Google Shape;107;p19"/>
          <p:cNvPicPr preferRelativeResize="0"/>
          <p:nvPr/>
        </p:nvPicPr>
        <p:blipFill>
          <a:blip r:embed="rId2">
            <a:alphaModFix/>
          </a:blip>
          <a:stretch>
            <a:fillRect/>
          </a:stretch>
        </p:blipFill>
        <p:spPr>
          <a:xfrm>
            <a:off x="6824639" y="0"/>
            <a:ext cx="2319372" cy="5143500"/>
          </a:xfrm>
          <a:prstGeom prst="rect">
            <a:avLst/>
          </a:prstGeom>
          <a:noFill/>
          <a:ln>
            <a:noFill/>
          </a:ln>
        </p:spPr>
      </p:pic>
      <p:sp>
        <p:nvSpPr>
          <p:cNvPr id="108" name="Google Shape;108;p19"/>
          <p:cNvSpPr txBox="1"/>
          <p:nvPr>
            <p:ph type="title"/>
          </p:nvPr>
        </p:nvSpPr>
        <p:spPr>
          <a:xfrm>
            <a:off x="311700" y="4337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09" name="Google Shape;109;p19"/>
          <p:cNvPicPr preferRelativeResize="0"/>
          <p:nvPr/>
        </p:nvPicPr>
        <p:blipFill>
          <a:blip r:embed="rId3">
            <a:alphaModFix/>
          </a:blip>
          <a:stretch>
            <a:fillRect/>
          </a:stretch>
        </p:blipFill>
        <p:spPr>
          <a:xfrm>
            <a:off x="78150" y="4120675"/>
            <a:ext cx="1254723" cy="93614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1">
  <p:cSld name="TITLE_1_1_4_1_1_1_1">
    <p:bg>
      <p:bgPr>
        <a:solidFill>
          <a:schemeClr val="lt1"/>
        </a:solidFill>
      </p:bgPr>
    </p:bg>
    <p:spTree>
      <p:nvGrpSpPr>
        <p:cNvPr id="110" name="Shape 110"/>
        <p:cNvGrpSpPr/>
        <p:nvPr/>
      </p:nvGrpSpPr>
      <p:grpSpPr>
        <a:xfrm>
          <a:off x="0" y="0"/>
          <a:ext cx="0" cy="0"/>
          <a:chOff x="0" y="0"/>
          <a:chExt cx="0" cy="0"/>
        </a:xfrm>
      </p:grpSpPr>
      <p:sp>
        <p:nvSpPr>
          <p:cNvPr id="111" name="Google Shape;111;p20"/>
          <p:cNvSpPr/>
          <p:nvPr/>
        </p:nvSpPr>
        <p:spPr>
          <a:xfrm>
            <a:off x="2319625" y="0"/>
            <a:ext cx="6818400" cy="11340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0"/>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113" name="Google Shape;113;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14" name="Google Shape;114;p20"/>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15" name="Google Shape;115;p20"/>
          <p:cNvPicPr preferRelativeResize="0"/>
          <p:nvPr/>
        </p:nvPicPr>
        <p:blipFill>
          <a:blip r:embed="rId2">
            <a:alphaModFix/>
          </a:blip>
          <a:stretch>
            <a:fillRect/>
          </a:stretch>
        </p:blipFill>
        <p:spPr>
          <a:xfrm>
            <a:off x="-11" y="0"/>
            <a:ext cx="2319372" cy="5143500"/>
          </a:xfrm>
          <a:prstGeom prst="rect">
            <a:avLst/>
          </a:prstGeom>
          <a:noFill/>
          <a:ln>
            <a:noFill/>
          </a:ln>
        </p:spPr>
      </p:pic>
      <p:pic>
        <p:nvPicPr>
          <p:cNvPr id="116" name="Google Shape;116;p20"/>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
    <p:spTree>
      <p:nvGrpSpPr>
        <p:cNvPr id="12" name="Shape 12"/>
        <p:cNvGrpSpPr/>
        <p:nvPr/>
      </p:nvGrpSpPr>
      <p:grpSpPr>
        <a:xfrm>
          <a:off x="0" y="0"/>
          <a:ext cx="0" cy="0"/>
          <a:chOff x="0" y="0"/>
          <a:chExt cx="0" cy="0"/>
        </a:xfrm>
      </p:grpSpPr>
      <p:pic>
        <p:nvPicPr>
          <p:cNvPr id="13" name="Google Shape;13;p3"/>
          <p:cNvPicPr preferRelativeResize="0"/>
          <p:nvPr/>
        </p:nvPicPr>
        <p:blipFill>
          <a:blip r:embed="rId2">
            <a:alphaModFix/>
          </a:blip>
          <a:stretch>
            <a:fillRect/>
          </a:stretch>
        </p:blipFill>
        <p:spPr>
          <a:xfrm>
            <a:off x="-128025" y="0"/>
            <a:ext cx="9593651" cy="5143499"/>
          </a:xfrm>
          <a:prstGeom prst="rect">
            <a:avLst/>
          </a:prstGeom>
          <a:noFill/>
          <a:ln>
            <a:noFill/>
          </a:ln>
        </p:spPr>
      </p:pic>
      <p:sp>
        <p:nvSpPr>
          <p:cNvPr id="14" name="Google Shape;1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5" name="Google Shape;15;p3"/>
          <p:cNvSpPr txBox="1"/>
          <p:nvPr>
            <p:ph type="ctrTitle"/>
          </p:nvPr>
        </p:nvSpPr>
        <p:spPr>
          <a:xfrm>
            <a:off x="1213950" y="3689100"/>
            <a:ext cx="6973500" cy="13293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4400"/>
              <a:buNone/>
              <a:defRPr sz="4400">
                <a:solidFill>
                  <a:schemeClr val="lt1"/>
                </a:solidFill>
              </a:defRPr>
            </a:lvl1pPr>
            <a:lvl2pPr lvl="1" rtl="0" algn="ctr">
              <a:spcBef>
                <a:spcPts val="0"/>
              </a:spcBef>
              <a:spcAft>
                <a:spcPts val="0"/>
              </a:spcAft>
              <a:buClr>
                <a:schemeClr val="lt1"/>
              </a:buClr>
              <a:buSzPts val="4400"/>
              <a:buNone/>
              <a:defRPr sz="4400">
                <a:solidFill>
                  <a:schemeClr val="lt1"/>
                </a:solidFill>
              </a:defRPr>
            </a:lvl2pPr>
            <a:lvl3pPr lvl="2" rtl="0" algn="ctr">
              <a:spcBef>
                <a:spcPts val="0"/>
              </a:spcBef>
              <a:spcAft>
                <a:spcPts val="0"/>
              </a:spcAft>
              <a:buClr>
                <a:schemeClr val="lt1"/>
              </a:buClr>
              <a:buSzPts val="4400"/>
              <a:buNone/>
              <a:defRPr sz="4400">
                <a:solidFill>
                  <a:schemeClr val="lt1"/>
                </a:solidFill>
              </a:defRPr>
            </a:lvl3pPr>
            <a:lvl4pPr lvl="3" rtl="0" algn="ctr">
              <a:spcBef>
                <a:spcPts val="0"/>
              </a:spcBef>
              <a:spcAft>
                <a:spcPts val="0"/>
              </a:spcAft>
              <a:buClr>
                <a:schemeClr val="lt1"/>
              </a:buClr>
              <a:buSzPts val="4400"/>
              <a:buNone/>
              <a:defRPr sz="4400">
                <a:solidFill>
                  <a:schemeClr val="lt1"/>
                </a:solidFill>
              </a:defRPr>
            </a:lvl4pPr>
            <a:lvl5pPr lvl="4" rtl="0" algn="ctr">
              <a:spcBef>
                <a:spcPts val="0"/>
              </a:spcBef>
              <a:spcAft>
                <a:spcPts val="0"/>
              </a:spcAft>
              <a:buClr>
                <a:schemeClr val="lt1"/>
              </a:buClr>
              <a:buSzPts val="4400"/>
              <a:buNone/>
              <a:defRPr sz="4400">
                <a:solidFill>
                  <a:schemeClr val="lt1"/>
                </a:solidFill>
              </a:defRPr>
            </a:lvl5pPr>
            <a:lvl6pPr lvl="5" rtl="0" algn="ctr">
              <a:spcBef>
                <a:spcPts val="0"/>
              </a:spcBef>
              <a:spcAft>
                <a:spcPts val="0"/>
              </a:spcAft>
              <a:buClr>
                <a:schemeClr val="lt1"/>
              </a:buClr>
              <a:buSzPts val="4400"/>
              <a:buNone/>
              <a:defRPr sz="4400">
                <a:solidFill>
                  <a:schemeClr val="lt1"/>
                </a:solidFill>
              </a:defRPr>
            </a:lvl6pPr>
            <a:lvl7pPr lvl="6" rtl="0" algn="ctr">
              <a:spcBef>
                <a:spcPts val="0"/>
              </a:spcBef>
              <a:spcAft>
                <a:spcPts val="0"/>
              </a:spcAft>
              <a:buClr>
                <a:schemeClr val="lt1"/>
              </a:buClr>
              <a:buSzPts val="4400"/>
              <a:buNone/>
              <a:defRPr sz="4400">
                <a:solidFill>
                  <a:schemeClr val="lt1"/>
                </a:solidFill>
              </a:defRPr>
            </a:lvl7pPr>
            <a:lvl8pPr lvl="7" rtl="0" algn="ctr">
              <a:spcBef>
                <a:spcPts val="0"/>
              </a:spcBef>
              <a:spcAft>
                <a:spcPts val="0"/>
              </a:spcAft>
              <a:buClr>
                <a:schemeClr val="lt1"/>
              </a:buClr>
              <a:buSzPts val="4400"/>
              <a:buNone/>
              <a:defRPr sz="4400">
                <a:solidFill>
                  <a:schemeClr val="lt1"/>
                </a:solidFill>
              </a:defRPr>
            </a:lvl8pPr>
            <a:lvl9pPr lvl="8" rtl="0" algn="ctr">
              <a:spcBef>
                <a:spcPts val="0"/>
              </a:spcBef>
              <a:spcAft>
                <a:spcPts val="0"/>
              </a:spcAft>
              <a:buClr>
                <a:schemeClr val="lt1"/>
              </a:buClr>
              <a:buSzPts val="4400"/>
              <a:buNone/>
              <a:defRPr sz="4400">
                <a:solidFill>
                  <a:schemeClr val="lt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1">
  <p:cSld name="TITLE_1_3_2_1">
    <p:bg>
      <p:bgPr>
        <a:solidFill>
          <a:srgbClr val="404040"/>
        </a:solidFill>
      </p:bgPr>
    </p:bg>
    <p:spTree>
      <p:nvGrpSpPr>
        <p:cNvPr id="117" name="Shape 117"/>
        <p:cNvGrpSpPr/>
        <p:nvPr/>
      </p:nvGrpSpPr>
      <p:grpSpPr>
        <a:xfrm>
          <a:off x="0" y="0"/>
          <a:ext cx="0" cy="0"/>
          <a:chOff x="0" y="0"/>
          <a:chExt cx="0" cy="0"/>
        </a:xfrm>
      </p:grpSpPr>
      <p:sp>
        <p:nvSpPr>
          <p:cNvPr id="118" name="Google Shape;118;p21"/>
          <p:cNvSpPr txBox="1"/>
          <p:nvPr>
            <p:ph idx="1" type="body"/>
          </p:nvPr>
        </p:nvSpPr>
        <p:spPr>
          <a:xfrm>
            <a:off x="2714000" y="1128513"/>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19" name="Google Shape;11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20" name="Google Shape;120;p21"/>
          <p:cNvSpPr txBox="1"/>
          <p:nvPr>
            <p:ph type="title"/>
          </p:nvPr>
        </p:nvSpPr>
        <p:spPr>
          <a:xfrm>
            <a:off x="2713988" y="4375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121" name="Google Shape;121;p21"/>
          <p:cNvPicPr preferRelativeResize="0"/>
          <p:nvPr/>
        </p:nvPicPr>
        <p:blipFill>
          <a:blip r:embed="rId2">
            <a:alphaModFix/>
          </a:blip>
          <a:stretch>
            <a:fillRect/>
          </a:stretch>
        </p:blipFill>
        <p:spPr>
          <a:xfrm>
            <a:off x="1" y="0"/>
            <a:ext cx="2319372" cy="5143500"/>
          </a:xfrm>
          <a:prstGeom prst="rect">
            <a:avLst/>
          </a:prstGeom>
          <a:noFill/>
          <a:ln>
            <a:noFill/>
          </a:ln>
        </p:spPr>
      </p:pic>
      <p:pic>
        <p:nvPicPr>
          <p:cNvPr id="122" name="Google Shape;122;p21"/>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4">
  <p:cSld name="TITLE_1_1_1_1_4">
    <p:bg>
      <p:bgPr>
        <a:solidFill>
          <a:srgbClr val="404040"/>
        </a:solidFill>
      </p:bgPr>
    </p:bg>
    <p:spTree>
      <p:nvGrpSpPr>
        <p:cNvPr id="123" name="Shape 123"/>
        <p:cNvGrpSpPr/>
        <p:nvPr/>
      </p:nvGrpSpPr>
      <p:grpSpPr>
        <a:xfrm>
          <a:off x="0" y="0"/>
          <a:ext cx="0" cy="0"/>
          <a:chOff x="0" y="0"/>
          <a:chExt cx="0" cy="0"/>
        </a:xfrm>
      </p:grpSpPr>
      <p:sp>
        <p:nvSpPr>
          <p:cNvPr id="124" name="Google Shape;124;p22"/>
          <p:cNvSpPr txBox="1"/>
          <p:nvPr>
            <p:ph idx="1" type="body"/>
          </p:nvPr>
        </p:nvSpPr>
        <p:spPr>
          <a:xfrm>
            <a:off x="311700" y="115247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25" name="Google Shape;125;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26" name="Google Shape;126;p22"/>
          <p:cNvPicPr preferRelativeResize="0"/>
          <p:nvPr/>
        </p:nvPicPr>
        <p:blipFill>
          <a:blip r:embed="rId2">
            <a:alphaModFix/>
          </a:blip>
          <a:stretch>
            <a:fillRect/>
          </a:stretch>
        </p:blipFill>
        <p:spPr>
          <a:xfrm>
            <a:off x="6808312" y="0"/>
            <a:ext cx="2335675" cy="5143500"/>
          </a:xfrm>
          <a:prstGeom prst="rect">
            <a:avLst/>
          </a:prstGeom>
          <a:noFill/>
          <a:ln>
            <a:noFill/>
          </a:ln>
        </p:spPr>
      </p:pic>
      <p:sp>
        <p:nvSpPr>
          <p:cNvPr id="127" name="Google Shape;127;p22"/>
          <p:cNvSpPr txBox="1"/>
          <p:nvPr>
            <p:ph type="title"/>
          </p:nvPr>
        </p:nvSpPr>
        <p:spPr>
          <a:xfrm>
            <a:off x="311700" y="4337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128" name="Google Shape;128;p22"/>
          <p:cNvPicPr preferRelativeResize="0"/>
          <p:nvPr/>
        </p:nvPicPr>
        <p:blipFill>
          <a:blip r:embed="rId3">
            <a:alphaModFix/>
          </a:blip>
          <a:stretch>
            <a:fillRect/>
          </a:stretch>
        </p:blipFill>
        <p:spPr>
          <a:xfrm>
            <a:off x="55475" y="4120675"/>
            <a:ext cx="1254723" cy="93614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1 1">
  <p:cSld name="TITLE_1_1_4_1_1_1_1_1">
    <p:bg>
      <p:bgPr>
        <a:solidFill>
          <a:schemeClr val="lt1"/>
        </a:solidFill>
      </p:bgPr>
    </p:bg>
    <p:spTree>
      <p:nvGrpSpPr>
        <p:cNvPr id="129" name="Shape 129"/>
        <p:cNvGrpSpPr/>
        <p:nvPr/>
      </p:nvGrpSpPr>
      <p:grpSpPr>
        <a:xfrm>
          <a:off x="0" y="0"/>
          <a:ext cx="0" cy="0"/>
          <a:chOff x="0" y="0"/>
          <a:chExt cx="0" cy="0"/>
        </a:xfrm>
      </p:grpSpPr>
      <p:sp>
        <p:nvSpPr>
          <p:cNvPr id="130" name="Google Shape;130;p23"/>
          <p:cNvSpPr/>
          <p:nvPr/>
        </p:nvSpPr>
        <p:spPr>
          <a:xfrm>
            <a:off x="2319625" y="0"/>
            <a:ext cx="6818400" cy="11340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3"/>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132" name="Google Shape;13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23"/>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34" name="Google Shape;134;p23"/>
          <p:cNvPicPr preferRelativeResize="0"/>
          <p:nvPr/>
        </p:nvPicPr>
        <p:blipFill>
          <a:blip r:embed="rId2">
            <a:alphaModFix/>
          </a:blip>
          <a:stretch>
            <a:fillRect/>
          </a:stretch>
        </p:blipFill>
        <p:spPr>
          <a:xfrm>
            <a:off x="12" y="0"/>
            <a:ext cx="2335675" cy="5143500"/>
          </a:xfrm>
          <a:prstGeom prst="rect">
            <a:avLst/>
          </a:prstGeom>
          <a:noFill/>
          <a:ln>
            <a:noFill/>
          </a:ln>
        </p:spPr>
      </p:pic>
      <p:pic>
        <p:nvPicPr>
          <p:cNvPr id="135" name="Google Shape;135;p23"/>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1 1">
  <p:cSld name="TITLE_1_3_2_1_1">
    <p:bg>
      <p:bgPr>
        <a:solidFill>
          <a:srgbClr val="404040"/>
        </a:solidFill>
      </p:bgPr>
    </p:bg>
    <p:spTree>
      <p:nvGrpSpPr>
        <p:cNvPr id="136" name="Shape 136"/>
        <p:cNvGrpSpPr/>
        <p:nvPr/>
      </p:nvGrpSpPr>
      <p:grpSpPr>
        <a:xfrm>
          <a:off x="0" y="0"/>
          <a:ext cx="0" cy="0"/>
          <a:chOff x="0" y="0"/>
          <a:chExt cx="0" cy="0"/>
        </a:xfrm>
      </p:grpSpPr>
      <p:sp>
        <p:nvSpPr>
          <p:cNvPr id="137" name="Google Shape;137;p24"/>
          <p:cNvSpPr txBox="1"/>
          <p:nvPr>
            <p:ph idx="1" type="body"/>
          </p:nvPr>
        </p:nvSpPr>
        <p:spPr>
          <a:xfrm>
            <a:off x="2714000" y="1128513"/>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38" name="Google Shape;138;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39" name="Google Shape;139;p24"/>
          <p:cNvSpPr txBox="1"/>
          <p:nvPr>
            <p:ph type="title"/>
          </p:nvPr>
        </p:nvSpPr>
        <p:spPr>
          <a:xfrm>
            <a:off x="2713988" y="4375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140" name="Google Shape;140;p24"/>
          <p:cNvPicPr preferRelativeResize="0"/>
          <p:nvPr/>
        </p:nvPicPr>
        <p:blipFill>
          <a:blip r:embed="rId2">
            <a:alphaModFix/>
          </a:blip>
          <a:stretch>
            <a:fillRect/>
          </a:stretch>
        </p:blipFill>
        <p:spPr>
          <a:xfrm>
            <a:off x="12" y="0"/>
            <a:ext cx="2335675" cy="5143500"/>
          </a:xfrm>
          <a:prstGeom prst="rect">
            <a:avLst/>
          </a:prstGeom>
          <a:noFill/>
          <a:ln>
            <a:noFill/>
          </a:ln>
        </p:spPr>
      </p:pic>
      <p:pic>
        <p:nvPicPr>
          <p:cNvPr id="141" name="Google Shape;141;p24"/>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4 1">
  <p:cSld name="TITLE_1_1_1_1_4_1">
    <p:bg>
      <p:bgPr>
        <a:solidFill>
          <a:srgbClr val="404040"/>
        </a:solidFill>
      </p:bgPr>
    </p:bg>
    <p:spTree>
      <p:nvGrpSpPr>
        <p:cNvPr id="142" name="Shape 142"/>
        <p:cNvGrpSpPr/>
        <p:nvPr/>
      </p:nvGrpSpPr>
      <p:grpSpPr>
        <a:xfrm>
          <a:off x="0" y="0"/>
          <a:ext cx="0" cy="0"/>
          <a:chOff x="0" y="0"/>
          <a:chExt cx="0" cy="0"/>
        </a:xfrm>
      </p:grpSpPr>
      <p:sp>
        <p:nvSpPr>
          <p:cNvPr id="143" name="Google Shape;143;p25"/>
          <p:cNvSpPr txBox="1"/>
          <p:nvPr>
            <p:ph idx="1" type="subTitle"/>
          </p:nvPr>
        </p:nvSpPr>
        <p:spPr>
          <a:xfrm>
            <a:off x="3254800" y="2834125"/>
            <a:ext cx="55773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6A2C70"/>
              </a:buClr>
              <a:buSzPts val="2800"/>
              <a:buNone/>
              <a:defRPr sz="2800">
                <a:solidFill>
                  <a:srgbClr val="6A2C70"/>
                </a:solidFill>
              </a:defRPr>
            </a:lvl1pPr>
            <a:lvl2pPr lvl="1" rtl="0" algn="ctr">
              <a:lnSpc>
                <a:spcPct val="100000"/>
              </a:lnSpc>
              <a:spcBef>
                <a:spcPts val="0"/>
              </a:spcBef>
              <a:spcAft>
                <a:spcPts val="0"/>
              </a:spcAft>
              <a:buClr>
                <a:srgbClr val="6A2C70"/>
              </a:buClr>
              <a:buSzPts val="2800"/>
              <a:buNone/>
              <a:defRPr sz="2800">
                <a:solidFill>
                  <a:srgbClr val="6A2C70"/>
                </a:solidFill>
              </a:defRPr>
            </a:lvl2pPr>
            <a:lvl3pPr lvl="2" rtl="0" algn="ctr">
              <a:lnSpc>
                <a:spcPct val="100000"/>
              </a:lnSpc>
              <a:spcBef>
                <a:spcPts val="0"/>
              </a:spcBef>
              <a:spcAft>
                <a:spcPts val="0"/>
              </a:spcAft>
              <a:buClr>
                <a:srgbClr val="6A2C70"/>
              </a:buClr>
              <a:buSzPts val="2800"/>
              <a:buNone/>
              <a:defRPr sz="2800">
                <a:solidFill>
                  <a:srgbClr val="6A2C70"/>
                </a:solidFill>
              </a:defRPr>
            </a:lvl3pPr>
            <a:lvl4pPr lvl="3" rtl="0" algn="ctr">
              <a:lnSpc>
                <a:spcPct val="100000"/>
              </a:lnSpc>
              <a:spcBef>
                <a:spcPts val="0"/>
              </a:spcBef>
              <a:spcAft>
                <a:spcPts val="0"/>
              </a:spcAft>
              <a:buClr>
                <a:srgbClr val="6A2C70"/>
              </a:buClr>
              <a:buSzPts val="2800"/>
              <a:buNone/>
              <a:defRPr sz="2800">
                <a:solidFill>
                  <a:srgbClr val="6A2C70"/>
                </a:solidFill>
              </a:defRPr>
            </a:lvl4pPr>
            <a:lvl5pPr lvl="4" rtl="0" algn="ctr">
              <a:lnSpc>
                <a:spcPct val="100000"/>
              </a:lnSpc>
              <a:spcBef>
                <a:spcPts val="0"/>
              </a:spcBef>
              <a:spcAft>
                <a:spcPts val="0"/>
              </a:spcAft>
              <a:buClr>
                <a:srgbClr val="6A2C70"/>
              </a:buClr>
              <a:buSzPts val="2800"/>
              <a:buNone/>
              <a:defRPr sz="2800">
                <a:solidFill>
                  <a:srgbClr val="6A2C70"/>
                </a:solidFill>
              </a:defRPr>
            </a:lvl5pPr>
            <a:lvl6pPr lvl="5" rtl="0" algn="ctr">
              <a:lnSpc>
                <a:spcPct val="100000"/>
              </a:lnSpc>
              <a:spcBef>
                <a:spcPts val="0"/>
              </a:spcBef>
              <a:spcAft>
                <a:spcPts val="0"/>
              </a:spcAft>
              <a:buClr>
                <a:srgbClr val="6A2C70"/>
              </a:buClr>
              <a:buSzPts val="2800"/>
              <a:buNone/>
              <a:defRPr sz="2800">
                <a:solidFill>
                  <a:srgbClr val="6A2C70"/>
                </a:solidFill>
              </a:defRPr>
            </a:lvl6pPr>
            <a:lvl7pPr lvl="6" rtl="0" algn="ctr">
              <a:lnSpc>
                <a:spcPct val="100000"/>
              </a:lnSpc>
              <a:spcBef>
                <a:spcPts val="0"/>
              </a:spcBef>
              <a:spcAft>
                <a:spcPts val="0"/>
              </a:spcAft>
              <a:buClr>
                <a:srgbClr val="6A2C70"/>
              </a:buClr>
              <a:buSzPts val="2800"/>
              <a:buNone/>
              <a:defRPr sz="2800">
                <a:solidFill>
                  <a:srgbClr val="6A2C70"/>
                </a:solidFill>
              </a:defRPr>
            </a:lvl7pPr>
            <a:lvl8pPr lvl="7" rtl="0" algn="ctr">
              <a:lnSpc>
                <a:spcPct val="100000"/>
              </a:lnSpc>
              <a:spcBef>
                <a:spcPts val="0"/>
              </a:spcBef>
              <a:spcAft>
                <a:spcPts val="0"/>
              </a:spcAft>
              <a:buClr>
                <a:srgbClr val="6A2C70"/>
              </a:buClr>
              <a:buSzPts val="2800"/>
              <a:buNone/>
              <a:defRPr sz="2800">
                <a:solidFill>
                  <a:srgbClr val="6A2C70"/>
                </a:solidFill>
              </a:defRPr>
            </a:lvl8pPr>
            <a:lvl9pPr lvl="8" rtl="0" algn="ctr">
              <a:lnSpc>
                <a:spcPct val="100000"/>
              </a:lnSpc>
              <a:spcBef>
                <a:spcPts val="0"/>
              </a:spcBef>
              <a:spcAft>
                <a:spcPts val="0"/>
              </a:spcAft>
              <a:buClr>
                <a:srgbClr val="6A2C70"/>
              </a:buClr>
              <a:buSzPts val="2800"/>
              <a:buNone/>
              <a:defRPr sz="2800">
                <a:solidFill>
                  <a:srgbClr val="6A2C70"/>
                </a:solidFill>
              </a:defRPr>
            </a:lvl9pPr>
          </a:lstStyle>
          <a:p/>
        </p:txBody>
      </p:sp>
      <p:sp>
        <p:nvSpPr>
          <p:cNvPr id="144" name="Google Shape;144;p25"/>
          <p:cNvSpPr txBox="1"/>
          <p:nvPr>
            <p:ph idx="2" type="body"/>
          </p:nvPr>
        </p:nvSpPr>
        <p:spPr>
          <a:xfrm>
            <a:off x="311700" y="115247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45" name="Google Shape;145;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25"/>
          <p:cNvSpPr txBox="1"/>
          <p:nvPr>
            <p:ph type="title"/>
          </p:nvPr>
        </p:nvSpPr>
        <p:spPr>
          <a:xfrm>
            <a:off x="311700" y="4563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147" name="Google Shape;147;p25"/>
          <p:cNvPicPr preferRelativeResize="0"/>
          <p:nvPr/>
        </p:nvPicPr>
        <p:blipFill>
          <a:blip r:embed="rId2">
            <a:alphaModFix/>
          </a:blip>
          <a:stretch>
            <a:fillRect/>
          </a:stretch>
        </p:blipFill>
        <p:spPr>
          <a:xfrm>
            <a:off x="6860794" y="0"/>
            <a:ext cx="2283212" cy="5143500"/>
          </a:xfrm>
          <a:prstGeom prst="rect">
            <a:avLst/>
          </a:prstGeom>
          <a:noFill/>
          <a:ln>
            <a:noFill/>
          </a:ln>
        </p:spPr>
      </p:pic>
      <p:pic>
        <p:nvPicPr>
          <p:cNvPr id="148" name="Google Shape;148;p25"/>
          <p:cNvPicPr preferRelativeResize="0"/>
          <p:nvPr/>
        </p:nvPicPr>
        <p:blipFill>
          <a:blip r:embed="rId3">
            <a:alphaModFix/>
          </a:blip>
          <a:stretch>
            <a:fillRect/>
          </a:stretch>
        </p:blipFill>
        <p:spPr>
          <a:xfrm>
            <a:off x="78125" y="4131150"/>
            <a:ext cx="1254723" cy="93614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p:cSld name="TITLE_1_1_3">
    <p:bg>
      <p:bgPr>
        <a:solidFill>
          <a:schemeClr val="lt1"/>
        </a:solidFill>
      </p:bgPr>
    </p:bg>
    <p:spTree>
      <p:nvGrpSpPr>
        <p:cNvPr id="149" name="Shape 149"/>
        <p:cNvGrpSpPr/>
        <p:nvPr/>
      </p:nvGrpSpPr>
      <p:grpSpPr>
        <a:xfrm>
          <a:off x="0" y="0"/>
          <a:ext cx="0" cy="0"/>
          <a:chOff x="0" y="0"/>
          <a:chExt cx="0" cy="0"/>
        </a:xfrm>
      </p:grpSpPr>
      <p:sp>
        <p:nvSpPr>
          <p:cNvPr id="150" name="Google Shape;150;p26"/>
          <p:cNvSpPr/>
          <p:nvPr/>
        </p:nvSpPr>
        <p:spPr>
          <a:xfrm>
            <a:off x="2352750" y="0"/>
            <a:ext cx="6785400" cy="11373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1" name="Google Shape;151;p26"/>
          <p:cNvPicPr preferRelativeResize="0"/>
          <p:nvPr/>
        </p:nvPicPr>
        <p:blipFill>
          <a:blip r:embed="rId2">
            <a:alphaModFix/>
          </a:blip>
          <a:stretch>
            <a:fillRect/>
          </a:stretch>
        </p:blipFill>
        <p:spPr>
          <a:xfrm>
            <a:off x="3" y="0"/>
            <a:ext cx="2352744" cy="5143500"/>
          </a:xfrm>
          <a:prstGeom prst="rect">
            <a:avLst/>
          </a:prstGeom>
          <a:noFill/>
          <a:ln>
            <a:noFill/>
          </a:ln>
        </p:spPr>
      </p:pic>
      <p:sp>
        <p:nvSpPr>
          <p:cNvPr id="152" name="Google Shape;152;p26"/>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153" name="Google Shape;153;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54" name="Google Shape;154;p26"/>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55" name="Google Shape;155;p26"/>
          <p:cNvPicPr preferRelativeResize="0"/>
          <p:nvPr/>
        </p:nvPicPr>
        <p:blipFill>
          <a:blip r:embed="rId3">
            <a:alphaModFix/>
          </a:blip>
          <a:stretch>
            <a:fillRect/>
          </a:stretch>
        </p:blipFill>
        <p:spPr>
          <a:xfrm>
            <a:off x="0" y="-4"/>
            <a:ext cx="2352749" cy="5300181"/>
          </a:xfrm>
          <a:prstGeom prst="rect">
            <a:avLst/>
          </a:prstGeom>
          <a:noFill/>
          <a:ln>
            <a:noFill/>
          </a:ln>
        </p:spPr>
      </p:pic>
      <p:pic>
        <p:nvPicPr>
          <p:cNvPr id="156" name="Google Shape;156;p26"/>
          <p:cNvPicPr preferRelativeResize="0"/>
          <p:nvPr/>
        </p:nvPicPr>
        <p:blipFill>
          <a:blip r:embed="rId4">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1 2">
  <p:cSld name="TITLE_1_3_2_1_2">
    <p:bg>
      <p:bgPr>
        <a:solidFill>
          <a:srgbClr val="404040"/>
        </a:solidFill>
      </p:bgPr>
    </p:bg>
    <p:spTree>
      <p:nvGrpSpPr>
        <p:cNvPr id="157" name="Shape 157"/>
        <p:cNvGrpSpPr/>
        <p:nvPr/>
      </p:nvGrpSpPr>
      <p:grpSpPr>
        <a:xfrm>
          <a:off x="0" y="0"/>
          <a:ext cx="0" cy="0"/>
          <a:chOff x="0" y="0"/>
          <a:chExt cx="0" cy="0"/>
        </a:xfrm>
      </p:grpSpPr>
      <p:sp>
        <p:nvSpPr>
          <p:cNvPr id="158" name="Google Shape;158;p27"/>
          <p:cNvSpPr txBox="1"/>
          <p:nvPr>
            <p:ph idx="1" type="body"/>
          </p:nvPr>
        </p:nvSpPr>
        <p:spPr>
          <a:xfrm>
            <a:off x="2714000" y="1128513"/>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59" name="Google Shape;159;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60" name="Google Shape;160;p27"/>
          <p:cNvSpPr txBox="1"/>
          <p:nvPr>
            <p:ph type="title"/>
          </p:nvPr>
        </p:nvSpPr>
        <p:spPr>
          <a:xfrm>
            <a:off x="2713988" y="4375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161" name="Google Shape;161;p27"/>
          <p:cNvPicPr preferRelativeResize="0"/>
          <p:nvPr/>
        </p:nvPicPr>
        <p:blipFill>
          <a:blip r:embed="rId2">
            <a:alphaModFix/>
          </a:blip>
          <a:stretch>
            <a:fillRect/>
          </a:stretch>
        </p:blipFill>
        <p:spPr>
          <a:xfrm>
            <a:off x="6" y="0"/>
            <a:ext cx="2283212" cy="5143500"/>
          </a:xfrm>
          <a:prstGeom prst="rect">
            <a:avLst/>
          </a:prstGeom>
          <a:noFill/>
          <a:ln>
            <a:noFill/>
          </a:ln>
        </p:spPr>
      </p:pic>
      <p:pic>
        <p:nvPicPr>
          <p:cNvPr id="162" name="Google Shape;162;p27"/>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2 1">
  <p:cSld name="TITLE_1_2_1">
    <p:bg>
      <p:bgPr>
        <a:solidFill>
          <a:srgbClr val="404040"/>
        </a:solidFill>
      </p:bgPr>
    </p:bg>
    <p:spTree>
      <p:nvGrpSpPr>
        <p:cNvPr id="163" name="Shape 163"/>
        <p:cNvGrpSpPr/>
        <p:nvPr/>
      </p:nvGrpSpPr>
      <p:grpSpPr>
        <a:xfrm>
          <a:off x="0" y="0"/>
          <a:ext cx="0" cy="0"/>
          <a:chOff x="0" y="0"/>
          <a:chExt cx="0" cy="0"/>
        </a:xfrm>
      </p:grpSpPr>
      <p:sp>
        <p:nvSpPr>
          <p:cNvPr id="164" name="Google Shape;164;p28"/>
          <p:cNvSpPr txBox="1"/>
          <p:nvPr>
            <p:ph idx="1" type="body"/>
          </p:nvPr>
        </p:nvSpPr>
        <p:spPr>
          <a:xfrm>
            <a:off x="311700" y="115247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65" name="Google Shape;165;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66" name="Google Shape;166;p28"/>
          <p:cNvSpPr txBox="1"/>
          <p:nvPr>
            <p:ph type="title"/>
          </p:nvPr>
        </p:nvSpPr>
        <p:spPr>
          <a:xfrm>
            <a:off x="311700" y="4223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167" name="Google Shape;167;p28"/>
          <p:cNvPicPr preferRelativeResize="0"/>
          <p:nvPr/>
        </p:nvPicPr>
        <p:blipFill>
          <a:blip r:embed="rId2">
            <a:alphaModFix/>
          </a:blip>
          <a:stretch>
            <a:fillRect/>
          </a:stretch>
        </p:blipFill>
        <p:spPr>
          <a:xfrm>
            <a:off x="6910644" y="0"/>
            <a:ext cx="2233362" cy="5143501"/>
          </a:xfrm>
          <a:prstGeom prst="rect">
            <a:avLst/>
          </a:prstGeom>
          <a:noFill/>
          <a:ln>
            <a:noFill/>
          </a:ln>
        </p:spPr>
      </p:pic>
      <p:pic>
        <p:nvPicPr>
          <p:cNvPr id="168" name="Google Shape;168;p28"/>
          <p:cNvPicPr preferRelativeResize="0"/>
          <p:nvPr/>
        </p:nvPicPr>
        <p:blipFill>
          <a:blip r:embed="rId3">
            <a:alphaModFix/>
          </a:blip>
          <a:stretch>
            <a:fillRect/>
          </a:stretch>
        </p:blipFill>
        <p:spPr>
          <a:xfrm>
            <a:off x="67975" y="4120675"/>
            <a:ext cx="1254723" cy="93614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2">
  <p:cSld name="TITLE_1_3_2_2">
    <p:bg>
      <p:bgPr>
        <a:solidFill>
          <a:srgbClr val="404040"/>
        </a:solidFill>
      </p:bgPr>
    </p:bg>
    <p:spTree>
      <p:nvGrpSpPr>
        <p:cNvPr id="169" name="Shape 169"/>
        <p:cNvGrpSpPr/>
        <p:nvPr/>
      </p:nvGrpSpPr>
      <p:grpSpPr>
        <a:xfrm>
          <a:off x="0" y="0"/>
          <a:ext cx="0" cy="0"/>
          <a:chOff x="0" y="0"/>
          <a:chExt cx="0" cy="0"/>
        </a:xfrm>
      </p:grpSpPr>
      <p:sp>
        <p:nvSpPr>
          <p:cNvPr id="170" name="Google Shape;170;p29"/>
          <p:cNvSpPr txBox="1"/>
          <p:nvPr>
            <p:ph idx="1" type="body"/>
          </p:nvPr>
        </p:nvSpPr>
        <p:spPr>
          <a:xfrm>
            <a:off x="2316975" y="1129575"/>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171" name="Google Shape;171;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172" name="Google Shape;172;p29"/>
          <p:cNvPicPr preferRelativeResize="0"/>
          <p:nvPr/>
        </p:nvPicPr>
        <p:blipFill>
          <a:blip r:embed="rId2">
            <a:alphaModFix/>
          </a:blip>
          <a:stretch>
            <a:fillRect/>
          </a:stretch>
        </p:blipFill>
        <p:spPr>
          <a:xfrm>
            <a:off x="-6" y="0"/>
            <a:ext cx="2233362" cy="5143501"/>
          </a:xfrm>
          <a:prstGeom prst="rect">
            <a:avLst/>
          </a:prstGeom>
          <a:noFill/>
          <a:ln>
            <a:noFill/>
          </a:ln>
        </p:spPr>
      </p:pic>
      <p:pic>
        <p:nvPicPr>
          <p:cNvPr id="173" name="Google Shape;173;p29"/>
          <p:cNvPicPr preferRelativeResize="0"/>
          <p:nvPr/>
        </p:nvPicPr>
        <p:blipFill>
          <a:blip r:embed="rId3">
            <a:alphaModFix/>
          </a:blip>
          <a:stretch>
            <a:fillRect/>
          </a:stretch>
        </p:blipFill>
        <p:spPr>
          <a:xfrm>
            <a:off x="7838700" y="76200"/>
            <a:ext cx="1254723" cy="936141"/>
          </a:xfrm>
          <a:prstGeom prst="rect">
            <a:avLst/>
          </a:prstGeom>
          <a:noFill/>
          <a:ln>
            <a:noFill/>
          </a:ln>
        </p:spPr>
      </p:pic>
      <p:sp>
        <p:nvSpPr>
          <p:cNvPr id="174" name="Google Shape;174;p29"/>
          <p:cNvSpPr txBox="1"/>
          <p:nvPr>
            <p:ph type="title"/>
          </p:nvPr>
        </p:nvSpPr>
        <p:spPr>
          <a:xfrm>
            <a:off x="2316975" y="343025"/>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2 2">
  <p:cSld name="TITLE_1_3_2_2_2">
    <p:bg>
      <p:bgPr>
        <a:solidFill>
          <a:srgbClr val="404040"/>
        </a:solidFill>
      </p:bgPr>
    </p:bg>
    <p:spTree>
      <p:nvGrpSpPr>
        <p:cNvPr id="175" name="Shape 175"/>
        <p:cNvGrpSpPr/>
        <p:nvPr/>
      </p:nvGrpSpPr>
      <p:grpSpPr>
        <a:xfrm>
          <a:off x="0" y="0"/>
          <a:ext cx="0" cy="0"/>
          <a:chOff x="0" y="0"/>
          <a:chExt cx="0" cy="0"/>
        </a:xfrm>
      </p:grpSpPr>
      <p:sp>
        <p:nvSpPr>
          <p:cNvPr id="176" name="Google Shape;176;p30"/>
          <p:cNvSpPr txBox="1"/>
          <p:nvPr>
            <p:ph idx="1" type="body"/>
          </p:nvPr>
        </p:nvSpPr>
        <p:spPr>
          <a:xfrm>
            <a:off x="354925" y="1129575"/>
            <a:ext cx="8173500" cy="3416400"/>
          </a:xfrm>
          <a:prstGeom prst="rect">
            <a:avLst/>
          </a:prstGeom>
        </p:spPr>
        <p:txBody>
          <a:bodyPr anchorCtr="0" anchor="t" bIns="91425" lIns="91425" spcFirstLastPara="1" rIns="91425" wrap="square" tIns="91425">
            <a:normAutofit/>
          </a:bodyPr>
          <a:lstStyle>
            <a:lvl1pPr indent="-342900" lvl="0" marL="457200">
              <a:lnSpc>
                <a:spcPct val="115000"/>
              </a:lnSpc>
              <a:spcBef>
                <a:spcPts val="0"/>
              </a:spcBef>
              <a:spcAft>
                <a:spcPts val="0"/>
              </a:spcAft>
              <a:buClr>
                <a:srgbClr val="00BCDE"/>
              </a:buClr>
              <a:buSzPts val="1800"/>
              <a:buChar char="●"/>
              <a:defRPr sz="1800">
                <a:solidFill>
                  <a:srgbClr val="00BCDE"/>
                </a:solidFill>
              </a:defRPr>
            </a:lvl1pPr>
            <a:lvl2pPr indent="-317500" lvl="1" marL="914400">
              <a:lnSpc>
                <a:spcPct val="115000"/>
              </a:lnSpc>
              <a:spcBef>
                <a:spcPts val="0"/>
              </a:spcBef>
              <a:spcAft>
                <a:spcPts val="0"/>
              </a:spcAft>
              <a:buClr>
                <a:srgbClr val="00BCDE"/>
              </a:buClr>
              <a:buSzPts val="1400"/>
              <a:buChar char="○"/>
              <a:defRPr>
                <a:solidFill>
                  <a:srgbClr val="00BCDE"/>
                </a:solidFill>
              </a:defRPr>
            </a:lvl2pPr>
            <a:lvl3pPr indent="-317500" lvl="2" marL="1371600">
              <a:lnSpc>
                <a:spcPct val="115000"/>
              </a:lnSpc>
              <a:spcBef>
                <a:spcPts val="0"/>
              </a:spcBef>
              <a:spcAft>
                <a:spcPts val="0"/>
              </a:spcAft>
              <a:buClr>
                <a:srgbClr val="00BCDE"/>
              </a:buClr>
              <a:buSzPts val="1400"/>
              <a:buChar char="■"/>
              <a:defRPr>
                <a:solidFill>
                  <a:srgbClr val="00BCDE"/>
                </a:solidFill>
              </a:defRPr>
            </a:lvl3pPr>
            <a:lvl4pPr indent="-317500" lvl="3" marL="1828800">
              <a:lnSpc>
                <a:spcPct val="115000"/>
              </a:lnSpc>
              <a:spcBef>
                <a:spcPts val="0"/>
              </a:spcBef>
              <a:spcAft>
                <a:spcPts val="0"/>
              </a:spcAft>
              <a:buClr>
                <a:srgbClr val="00BCDE"/>
              </a:buClr>
              <a:buSzPts val="1400"/>
              <a:buChar char="●"/>
              <a:defRPr>
                <a:solidFill>
                  <a:srgbClr val="00BCDE"/>
                </a:solidFill>
              </a:defRPr>
            </a:lvl4pPr>
            <a:lvl5pPr indent="-317500" lvl="4" marL="2286000">
              <a:lnSpc>
                <a:spcPct val="115000"/>
              </a:lnSpc>
              <a:spcBef>
                <a:spcPts val="0"/>
              </a:spcBef>
              <a:spcAft>
                <a:spcPts val="0"/>
              </a:spcAft>
              <a:buClr>
                <a:srgbClr val="00BCDE"/>
              </a:buClr>
              <a:buSzPts val="1400"/>
              <a:buChar char="○"/>
              <a:defRPr>
                <a:solidFill>
                  <a:srgbClr val="00BCDE"/>
                </a:solidFill>
              </a:defRPr>
            </a:lvl5pPr>
            <a:lvl6pPr indent="-317500" lvl="5" marL="2743200">
              <a:lnSpc>
                <a:spcPct val="115000"/>
              </a:lnSpc>
              <a:spcBef>
                <a:spcPts val="0"/>
              </a:spcBef>
              <a:spcAft>
                <a:spcPts val="0"/>
              </a:spcAft>
              <a:buClr>
                <a:srgbClr val="00BCDE"/>
              </a:buClr>
              <a:buSzPts val="1400"/>
              <a:buChar char="■"/>
              <a:defRPr>
                <a:solidFill>
                  <a:srgbClr val="00BCDE"/>
                </a:solidFill>
              </a:defRPr>
            </a:lvl6pPr>
            <a:lvl7pPr indent="-317500" lvl="6" marL="3200400">
              <a:lnSpc>
                <a:spcPct val="115000"/>
              </a:lnSpc>
              <a:spcBef>
                <a:spcPts val="0"/>
              </a:spcBef>
              <a:spcAft>
                <a:spcPts val="0"/>
              </a:spcAft>
              <a:buClr>
                <a:srgbClr val="00BCDE"/>
              </a:buClr>
              <a:buSzPts val="1400"/>
              <a:buChar char="●"/>
              <a:defRPr>
                <a:solidFill>
                  <a:srgbClr val="00BCDE"/>
                </a:solidFill>
              </a:defRPr>
            </a:lvl7pPr>
            <a:lvl8pPr indent="-317500" lvl="7" marL="3657600">
              <a:lnSpc>
                <a:spcPct val="115000"/>
              </a:lnSpc>
              <a:spcBef>
                <a:spcPts val="0"/>
              </a:spcBef>
              <a:spcAft>
                <a:spcPts val="0"/>
              </a:spcAft>
              <a:buClr>
                <a:srgbClr val="00BCDE"/>
              </a:buClr>
              <a:buSzPts val="1400"/>
              <a:buChar char="○"/>
              <a:defRPr>
                <a:solidFill>
                  <a:srgbClr val="00BCDE"/>
                </a:solidFill>
              </a:defRPr>
            </a:lvl8pPr>
            <a:lvl9pPr indent="-317500" lvl="8" marL="4114800">
              <a:lnSpc>
                <a:spcPct val="115000"/>
              </a:lnSpc>
              <a:spcBef>
                <a:spcPts val="0"/>
              </a:spcBef>
              <a:spcAft>
                <a:spcPts val="0"/>
              </a:spcAft>
              <a:buClr>
                <a:srgbClr val="00BCDE"/>
              </a:buClr>
              <a:buSzPts val="1400"/>
              <a:buChar char="■"/>
              <a:defRPr>
                <a:solidFill>
                  <a:srgbClr val="00BCDE"/>
                </a:solidFill>
              </a:defRPr>
            </a:lvl9pPr>
          </a:lstStyle>
          <a:p/>
        </p:txBody>
      </p:sp>
      <p:sp>
        <p:nvSpPr>
          <p:cNvPr id="177" name="Google Shape;177;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pic>
        <p:nvPicPr>
          <p:cNvPr id="178" name="Google Shape;178;p30"/>
          <p:cNvPicPr preferRelativeResize="0"/>
          <p:nvPr/>
        </p:nvPicPr>
        <p:blipFill>
          <a:blip r:embed="rId2">
            <a:alphaModFix/>
          </a:blip>
          <a:stretch>
            <a:fillRect/>
          </a:stretch>
        </p:blipFill>
        <p:spPr>
          <a:xfrm>
            <a:off x="7838700" y="76200"/>
            <a:ext cx="1254723" cy="936141"/>
          </a:xfrm>
          <a:prstGeom prst="rect">
            <a:avLst/>
          </a:prstGeom>
          <a:noFill/>
          <a:ln>
            <a:noFill/>
          </a:ln>
        </p:spPr>
      </p:pic>
      <p:sp>
        <p:nvSpPr>
          <p:cNvPr id="179" name="Google Shape;179;p30"/>
          <p:cNvSpPr txBox="1"/>
          <p:nvPr>
            <p:ph type="title"/>
          </p:nvPr>
        </p:nvSpPr>
        <p:spPr>
          <a:xfrm>
            <a:off x="354925" y="343025"/>
            <a:ext cx="70680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00E9A9"/>
              </a:buClr>
              <a:buSzPts val="2500"/>
              <a:buNone/>
              <a:defRPr sz="2500">
                <a:solidFill>
                  <a:srgbClr val="00E9A9"/>
                </a:solidFill>
              </a:defRPr>
            </a:lvl1pPr>
            <a:lvl2pPr lvl="1">
              <a:spcBef>
                <a:spcPts val="0"/>
              </a:spcBef>
              <a:spcAft>
                <a:spcPts val="0"/>
              </a:spcAft>
              <a:buSzPts val="2500"/>
              <a:buNone/>
              <a:defRPr sz="2500"/>
            </a:lvl2pPr>
            <a:lvl3pPr lvl="2">
              <a:spcBef>
                <a:spcPts val="0"/>
              </a:spcBef>
              <a:spcAft>
                <a:spcPts val="0"/>
              </a:spcAft>
              <a:buSzPts val="2500"/>
              <a:buNone/>
              <a:defRPr sz="2500"/>
            </a:lvl3pPr>
            <a:lvl4pPr lvl="3">
              <a:spcBef>
                <a:spcPts val="0"/>
              </a:spcBef>
              <a:spcAft>
                <a:spcPts val="0"/>
              </a:spcAft>
              <a:buSzPts val="2500"/>
              <a:buNone/>
              <a:defRPr sz="2500"/>
            </a:lvl4pPr>
            <a:lvl5pPr lvl="4">
              <a:spcBef>
                <a:spcPts val="0"/>
              </a:spcBef>
              <a:spcAft>
                <a:spcPts val="0"/>
              </a:spcAft>
              <a:buSzPts val="2500"/>
              <a:buNone/>
              <a:defRPr sz="2500"/>
            </a:lvl5pPr>
            <a:lvl6pPr lvl="5">
              <a:spcBef>
                <a:spcPts val="0"/>
              </a:spcBef>
              <a:spcAft>
                <a:spcPts val="0"/>
              </a:spcAft>
              <a:buSzPts val="2500"/>
              <a:buNone/>
              <a:defRPr sz="2500"/>
            </a:lvl6pPr>
            <a:lvl7pPr lvl="6">
              <a:spcBef>
                <a:spcPts val="0"/>
              </a:spcBef>
              <a:spcAft>
                <a:spcPts val="0"/>
              </a:spcAft>
              <a:buSzPts val="2500"/>
              <a:buNone/>
              <a:defRPr sz="2500"/>
            </a:lvl7pPr>
            <a:lvl8pPr lvl="7">
              <a:spcBef>
                <a:spcPts val="0"/>
              </a:spcBef>
              <a:spcAft>
                <a:spcPts val="0"/>
              </a:spcAft>
              <a:buSzPts val="2500"/>
              <a:buNone/>
              <a:defRPr sz="2500"/>
            </a:lvl8pPr>
            <a:lvl9pPr lvl="8">
              <a:spcBef>
                <a:spcPts val="0"/>
              </a:spcBef>
              <a:spcAft>
                <a:spcPts val="0"/>
              </a:spcAft>
              <a:buSzPts val="2500"/>
              <a:buNone/>
              <a:defRPr sz="25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type="title">
  <p:cSld name="TITLE">
    <p:bg>
      <p:bgPr>
        <a:solidFill>
          <a:srgbClr val="404040"/>
        </a:solidFill>
      </p:bgPr>
    </p:bg>
    <p:spTree>
      <p:nvGrpSpPr>
        <p:cNvPr id="16" name="Shape 16"/>
        <p:cNvGrpSpPr/>
        <p:nvPr/>
      </p:nvGrpSpPr>
      <p:grpSpPr>
        <a:xfrm>
          <a:off x="0" y="0"/>
          <a:ext cx="0" cy="0"/>
          <a:chOff x="0" y="0"/>
          <a:chExt cx="0" cy="0"/>
        </a:xfrm>
      </p:grpSpPr>
      <p:sp>
        <p:nvSpPr>
          <p:cNvPr id="17" name="Google Shape;17;p4"/>
          <p:cNvSpPr txBox="1"/>
          <p:nvPr>
            <p:ph type="ctrTitle"/>
          </p:nvPr>
        </p:nvSpPr>
        <p:spPr>
          <a:xfrm>
            <a:off x="2738250" y="1661050"/>
            <a:ext cx="3667500" cy="13677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00E9A9"/>
              </a:buClr>
              <a:buSzPts val="3800"/>
              <a:buNone/>
              <a:defRPr sz="3800">
                <a:solidFill>
                  <a:srgbClr val="00E9A9"/>
                </a:solidFill>
              </a:defRPr>
            </a:lvl1pPr>
            <a:lvl2pPr lvl="1" algn="ctr">
              <a:spcBef>
                <a:spcPts val="0"/>
              </a:spcBef>
              <a:spcAft>
                <a:spcPts val="0"/>
              </a:spcAft>
              <a:buClr>
                <a:srgbClr val="00E9A9"/>
              </a:buClr>
              <a:buSzPts val="5200"/>
              <a:buNone/>
              <a:defRPr sz="5200">
                <a:solidFill>
                  <a:srgbClr val="00E9A9"/>
                </a:solidFill>
              </a:defRPr>
            </a:lvl2pPr>
            <a:lvl3pPr lvl="2" algn="ctr">
              <a:spcBef>
                <a:spcPts val="0"/>
              </a:spcBef>
              <a:spcAft>
                <a:spcPts val="0"/>
              </a:spcAft>
              <a:buClr>
                <a:srgbClr val="00E9A9"/>
              </a:buClr>
              <a:buSzPts val="5200"/>
              <a:buNone/>
              <a:defRPr sz="5200">
                <a:solidFill>
                  <a:srgbClr val="00E9A9"/>
                </a:solidFill>
              </a:defRPr>
            </a:lvl3pPr>
            <a:lvl4pPr lvl="3" algn="ctr">
              <a:spcBef>
                <a:spcPts val="0"/>
              </a:spcBef>
              <a:spcAft>
                <a:spcPts val="0"/>
              </a:spcAft>
              <a:buClr>
                <a:srgbClr val="00E9A9"/>
              </a:buClr>
              <a:buSzPts val="5200"/>
              <a:buNone/>
              <a:defRPr sz="5200">
                <a:solidFill>
                  <a:srgbClr val="00E9A9"/>
                </a:solidFill>
              </a:defRPr>
            </a:lvl4pPr>
            <a:lvl5pPr lvl="4" algn="ctr">
              <a:spcBef>
                <a:spcPts val="0"/>
              </a:spcBef>
              <a:spcAft>
                <a:spcPts val="0"/>
              </a:spcAft>
              <a:buClr>
                <a:srgbClr val="00E9A9"/>
              </a:buClr>
              <a:buSzPts val="5200"/>
              <a:buNone/>
              <a:defRPr sz="5200">
                <a:solidFill>
                  <a:srgbClr val="00E9A9"/>
                </a:solidFill>
              </a:defRPr>
            </a:lvl5pPr>
            <a:lvl6pPr lvl="5" algn="ctr">
              <a:spcBef>
                <a:spcPts val="0"/>
              </a:spcBef>
              <a:spcAft>
                <a:spcPts val="0"/>
              </a:spcAft>
              <a:buClr>
                <a:srgbClr val="00E9A9"/>
              </a:buClr>
              <a:buSzPts val="5200"/>
              <a:buNone/>
              <a:defRPr sz="5200">
                <a:solidFill>
                  <a:srgbClr val="00E9A9"/>
                </a:solidFill>
              </a:defRPr>
            </a:lvl6pPr>
            <a:lvl7pPr lvl="6" algn="ctr">
              <a:spcBef>
                <a:spcPts val="0"/>
              </a:spcBef>
              <a:spcAft>
                <a:spcPts val="0"/>
              </a:spcAft>
              <a:buClr>
                <a:srgbClr val="00E9A9"/>
              </a:buClr>
              <a:buSzPts val="5200"/>
              <a:buNone/>
              <a:defRPr sz="5200">
                <a:solidFill>
                  <a:srgbClr val="00E9A9"/>
                </a:solidFill>
              </a:defRPr>
            </a:lvl7pPr>
            <a:lvl8pPr lvl="7" algn="ctr">
              <a:spcBef>
                <a:spcPts val="0"/>
              </a:spcBef>
              <a:spcAft>
                <a:spcPts val="0"/>
              </a:spcAft>
              <a:buClr>
                <a:srgbClr val="00E9A9"/>
              </a:buClr>
              <a:buSzPts val="5200"/>
              <a:buNone/>
              <a:defRPr sz="5200">
                <a:solidFill>
                  <a:srgbClr val="00E9A9"/>
                </a:solidFill>
              </a:defRPr>
            </a:lvl8pPr>
            <a:lvl9pPr lvl="8" algn="ctr">
              <a:spcBef>
                <a:spcPts val="0"/>
              </a:spcBef>
              <a:spcAft>
                <a:spcPts val="0"/>
              </a:spcAft>
              <a:buClr>
                <a:srgbClr val="00E9A9"/>
              </a:buClr>
              <a:buSzPts val="5200"/>
              <a:buNone/>
              <a:defRPr sz="5200">
                <a:solidFill>
                  <a:srgbClr val="00E9A9"/>
                </a:solidFill>
              </a:defRPr>
            </a:lvl9pPr>
          </a:lstStyle>
          <a:p/>
        </p:txBody>
      </p:sp>
      <p:sp>
        <p:nvSpPr>
          <p:cNvPr id="18" name="Google Shape;18;p4"/>
          <p:cNvSpPr txBox="1"/>
          <p:nvPr>
            <p:ph idx="1" type="subTitle"/>
          </p:nvPr>
        </p:nvSpPr>
        <p:spPr>
          <a:xfrm>
            <a:off x="2632800" y="3434600"/>
            <a:ext cx="38784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00BCDE"/>
              </a:buClr>
              <a:buSzPts val="2600"/>
              <a:buNone/>
              <a:defRPr sz="2600">
                <a:solidFill>
                  <a:srgbClr val="00BCDE"/>
                </a:solidFill>
              </a:defRPr>
            </a:lvl1pPr>
            <a:lvl2pPr lvl="1" algn="ctr">
              <a:lnSpc>
                <a:spcPct val="100000"/>
              </a:lnSpc>
              <a:spcBef>
                <a:spcPts val="0"/>
              </a:spcBef>
              <a:spcAft>
                <a:spcPts val="0"/>
              </a:spcAft>
              <a:buClr>
                <a:srgbClr val="6A2C70"/>
              </a:buClr>
              <a:buSzPts val="2600"/>
              <a:buNone/>
              <a:defRPr sz="2600">
                <a:solidFill>
                  <a:srgbClr val="6A2C70"/>
                </a:solidFill>
              </a:defRPr>
            </a:lvl2pPr>
            <a:lvl3pPr lvl="2" algn="ctr">
              <a:lnSpc>
                <a:spcPct val="100000"/>
              </a:lnSpc>
              <a:spcBef>
                <a:spcPts val="0"/>
              </a:spcBef>
              <a:spcAft>
                <a:spcPts val="0"/>
              </a:spcAft>
              <a:buClr>
                <a:srgbClr val="6A2C70"/>
              </a:buClr>
              <a:buSzPts val="2600"/>
              <a:buNone/>
              <a:defRPr sz="2600">
                <a:solidFill>
                  <a:srgbClr val="6A2C70"/>
                </a:solidFill>
              </a:defRPr>
            </a:lvl3pPr>
            <a:lvl4pPr lvl="3" algn="ctr">
              <a:lnSpc>
                <a:spcPct val="100000"/>
              </a:lnSpc>
              <a:spcBef>
                <a:spcPts val="0"/>
              </a:spcBef>
              <a:spcAft>
                <a:spcPts val="0"/>
              </a:spcAft>
              <a:buClr>
                <a:srgbClr val="6A2C70"/>
              </a:buClr>
              <a:buSzPts val="2600"/>
              <a:buNone/>
              <a:defRPr sz="2600">
                <a:solidFill>
                  <a:srgbClr val="6A2C70"/>
                </a:solidFill>
              </a:defRPr>
            </a:lvl4pPr>
            <a:lvl5pPr lvl="4" algn="ctr">
              <a:lnSpc>
                <a:spcPct val="100000"/>
              </a:lnSpc>
              <a:spcBef>
                <a:spcPts val="0"/>
              </a:spcBef>
              <a:spcAft>
                <a:spcPts val="0"/>
              </a:spcAft>
              <a:buClr>
                <a:srgbClr val="6A2C70"/>
              </a:buClr>
              <a:buSzPts val="2600"/>
              <a:buNone/>
              <a:defRPr sz="2600">
                <a:solidFill>
                  <a:srgbClr val="6A2C70"/>
                </a:solidFill>
              </a:defRPr>
            </a:lvl5pPr>
            <a:lvl6pPr lvl="5" algn="ctr">
              <a:lnSpc>
                <a:spcPct val="100000"/>
              </a:lnSpc>
              <a:spcBef>
                <a:spcPts val="0"/>
              </a:spcBef>
              <a:spcAft>
                <a:spcPts val="0"/>
              </a:spcAft>
              <a:buClr>
                <a:srgbClr val="6A2C70"/>
              </a:buClr>
              <a:buSzPts val="2600"/>
              <a:buNone/>
              <a:defRPr sz="2600">
                <a:solidFill>
                  <a:srgbClr val="6A2C70"/>
                </a:solidFill>
              </a:defRPr>
            </a:lvl6pPr>
            <a:lvl7pPr lvl="6" algn="ctr">
              <a:lnSpc>
                <a:spcPct val="100000"/>
              </a:lnSpc>
              <a:spcBef>
                <a:spcPts val="0"/>
              </a:spcBef>
              <a:spcAft>
                <a:spcPts val="0"/>
              </a:spcAft>
              <a:buClr>
                <a:srgbClr val="6A2C70"/>
              </a:buClr>
              <a:buSzPts val="2600"/>
              <a:buNone/>
              <a:defRPr sz="2600">
                <a:solidFill>
                  <a:srgbClr val="6A2C70"/>
                </a:solidFill>
              </a:defRPr>
            </a:lvl7pPr>
            <a:lvl8pPr lvl="7" algn="ctr">
              <a:lnSpc>
                <a:spcPct val="100000"/>
              </a:lnSpc>
              <a:spcBef>
                <a:spcPts val="0"/>
              </a:spcBef>
              <a:spcAft>
                <a:spcPts val="0"/>
              </a:spcAft>
              <a:buClr>
                <a:srgbClr val="6A2C70"/>
              </a:buClr>
              <a:buSzPts val="2600"/>
              <a:buNone/>
              <a:defRPr sz="2600">
                <a:solidFill>
                  <a:srgbClr val="6A2C70"/>
                </a:solidFill>
              </a:defRPr>
            </a:lvl8pPr>
            <a:lvl9pPr lvl="8" algn="ctr">
              <a:lnSpc>
                <a:spcPct val="100000"/>
              </a:lnSpc>
              <a:spcBef>
                <a:spcPts val="0"/>
              </a:spcBef>
              <a:spcAft>
                <a:spcPts val="0"/>
              </a:spcAft>
              <a:buClr>
                <a:srgbClr val="6A2C70"/>
              </a:buClr>
              <a:buSzPts val="2600"/>
              <a:buNone/>
              <a:defRPr sz="2600">
                <a:solidFill>
                  <a:srgbClr val="6A2C70"/>
                </a:solidFill>
              </a:defRPr>
            </a:lvl9pPr>
          </a:lstStyle>
          <a:p/>
        </p:txBody>
      </p:sp>
      <p:pic>
        <p:nvPicPr>
          <p:cNvPr id="19" name="Google Shape;19;p4"/>
          <p:cNvPicPr preferRelativeResize="0"/>
          <p:nvPr/>
        </p:nvPicPr>
        <p:blipFill>
          <a:blip r:embed="rId2">
            <a:alphaModFix/>
          </a:blip>
          <a:stretch>
            <a:fillRect/>
          </a:stretch>
        </p:blipFill>
        <p:spPr>
          <a:xfrm>
            <a:off x="7175976" y="76200"/>
            <a:ext cx="1917450" cy="143060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2 2 1">
  <p:cSld name="TITLE_1_3_2_2_1">
    <p:bg>
      <p:bgPr>
        <a:solidFill>
          <a:srgbClr val="404040"/>
        </a:solidFill>
      </p:bgPr>
    </p:bg>
    <p:spTree>
      <p:nvGrpSpPr>
        <p:cNvPr id="180" name="Shape 180"/>
        <p:cNvGrpSpPr/>
        <p:nvPr/>
      </p:nvGrpSpPr>
      <p:grpSpPr>
        <a:xfrm>
          <a:off x="0" y="0"/>
          <a:ext cx="0" cy="0"/>
          <a:chOff x="0" y="0"/>
          <a:chExt cx="0" cy="0"/>
        </a:xfrm>
      </p:grpSpPr>
      <p:pic>
        <p:nvPicPr>
          <p:cNvPr id="181" name="Google Shape;181;p31"/>
          <p:cNvPicPr preferRelativeResize="0"/>
          <p:nvPr/>
        </p:nvPicPr>
        <p:blipFill>
          <a:blip r:embed="rId2">
            <a:alphaModFix/>
          </a:blip>
          <a:stretch>
            <a:fillRect/>
          </a:stretch>
        </p:blipFill>
        <p:spPr>
          <a:xfrm>
            <a:off x="4672119" y="0"/>
            <a:ext cx="2233362" cy="5143501"/>
          </a:xfrm>
          <a:prstGeom prst="rect">
            <a:avLst/>
          </a:prstGeom>
          <a:noFill/>
          <a:ln>
            <a:noFill/>
          </a:ln>
        </p:spPr>
      </p:pic>
      <p:pic>
        <p:nvPicPr>
          <p:cNvPr id="182" name="Google Shape;182;p31"/>
          <p:cNvPicPr preferRelativeResize="0"/>
          <p:nvPr/>
        </p:nvPicPr>
        <p:blipFill>
          <a:blip r:embed="rId3">
            <a:alphaModFix/>
          </a:blip>
          <a:stretch>
            <a:fillRect/>
          </a:stretch>
        </p:blipFill>
        <p:spPr>
          <a:xfrm>
            <a:off x="2319375" y="0"/>
            <a:ext cx="2352747" cy="5143500"/>
          </a:xfrm>
          <a:prstGeom prst="rect">
            <a:avLst/>
          </a:prstGeom>
          <a:noFill/>
          <a:ln>
            <a:noFill/>
          </a:ln>
        </p:spPr>
      </p:pic>
      <p:pic>
        <p:nvPicPr>
          <p:cNvPr id="183" name="Google Shape;183;p31"/>
          <p:cNvPicPr preferRelativeResize="0"/>
          <p:nvPr/>
        </p:nvPicPr>
        <p:blipFill>
          <a:blip r:embed="rId4">
            <a:alphaModFix/>
          </a:blip>
          <a:stretch>
            <a:fillRect/>
          </a:stretch>
        </p:blipFill>
        <p:spPr>
          <a:xfrm>
            <a:off x="0" y="0"/>
            <a:ext cx="2319369" cy="5143500"/>
          </a:xfrm>
          <a:prstGeom prst="rect">
            <a:avLst/>
          </a:prstGeom>
          <a:noFill/>
          <a:ln>
            <a:noFill/>
          </a:ln>
        </p:spPr>
      </p:pic>
      <p:pic>
        <p:nvPicPr>
          <p:cNvPr id="184" name="Google Shape;184;p31"/>
          <p:cNvPicPr preferRelativeResize="0"/>
          <p:nvPr/>
        </p:nvPicPr>
        <p:blipFill>
          <a:blip r:embed="rId5">
            <a:alphaModFix/>
          </a:blip>
          <a:stretch>
            <a:fillRect/>
          </a:stretch>
        </p:blipFill>
        <p:spPr>
          <a:xfrm>
            <a:off x="7239426" y="132850"/>
            <a:ext cx="1729377" cy="129027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2">
  <p:cSld name="TITLE_1_1_4_1_1_1_2">
    <p:bg>
      <p:bgPr>
        <a:solidFill>
          <a:schemeClr val="lt1"/>
        </a:solidFill>
      </p:bgPr>
    </p:bg>
    <p:spTree>
      <p:nvGrpSpPr>
        <p:cNvPr id="185" name="Shape 185"/>
        <p:cNvGrpSpPr/>
        <p:nvPr/>
      </p:nvGrpSpPr>
      <p:grpSpPr>
        <a:xfrm>
          <a:off x="0" y="0"/>
          <a:ext cx="0" cy="0"/>
          <a:chOff x="0" y="0"/>
          <a:chExt cx="0" cy="0"/>
        </a:xfrm>
      </p:grpSpPr>
      <p:sp>
        <p:nvSpPr>
          <p:cNvPr id="186" name="Google Shape;186;p32"/>
          <p:cNvSpPr/>
          <p:nvPr/>
        </p:nvSpPr>
        <p:spPr>
          <a:xfrm>
            <a:off x="2233350" y="0"/>
            <a:ext cx="6904800" cy="11340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2"/>
          <p:cNvSpPr txBox="1"/>
          <p:nvPr>
            <p:ph idx="1" type="body"/>
          </p:nvPr>
        </p:nvSpPr>
        <p:spPr>
          <a:xfrm>
            <a:off x="2546900" y="1171750"/>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188" name="Google Shape;188;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189" name="Google Shape;189;p32"/>
          <p:cNvSpPr txBox="1"/>
          <p:nvPr>
            <p:ph type="title"/>
          </p:nvPr>
        </p:nvSpPr>
        <p:spPr>
          <a:xfrm>
            <a:off x="2599625" y="24925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190" name="Google Shape;190;p32"/>
          <p:cNvPicPr preferRelativeResize="0"/>
          <p:nvPr/>
        </p:nvPicPr>
        <p:blipFill>
          <a:blip r:embed="rId2">
            <a:alphaModFix/>
          </a:blip>
          <a:stretch>
            <a:fillRect/>
          </a:stretch>
        </p:blipFill>
        <p:spPr>
          <a:xfrm>
            <a:off x="-6" y="0"/>
            <a:ext cx="2233362" cy="5143501"/>
          </a:xfrm>
          <a:prstGeom prst="rect">
            <a:avLst/>
          </a:prstGeom>
          <a:noFill/>
          <a:ln>
            <a:noFill/>
          </a:ln>
        </p:spPr>
      </p:pic>
      <p:pic>
        <p:nvPicPr>
          <p:cNvPr id="191" name="Google Shape;191;p32"/>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2 1">
  <p:cSld name="TITLE_1_1_4_1_1_1_2_1">
    <p:bg>
      <p:bgPr>
        <a:solidFill>
          <a:schemeClr val="lt1"/>
        </a:solidFill>
      </p:bgPr>
    </p:bg>
    <p:spTree>
      <p:nvGrpSpPr>
        <p:cNvPr id="192" name="Shape 192"/>
        <p:cNvGrpSpPr/>
        <p:nvPr/>
      </p:nvGrpSpPr>
      <p:grpSpPr>
        <a:xfrm>
          <a:off x="0" y="0"/>
          <a:ext cx="0" cy="0"/>
          <a:chOff x="0" y="0"/>
          <a:chExt cx="0" cy="0"/>
        </a:xfrm>
      </p:grpSpPr>
      <p:sp>
        <p:nvSpPr>
          <p:cNvPr id="193" name="Google Shape;193;p33"/>
          <p:cNvSpPr/>
          <p:nvPr/>
        </p:nvSpPr>
        <p:spPr>
          <a:xfrm>
            <a:off x="-5850" y="0"/>
            <a:ext cx="9144000" cy="11340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3"/>
          <p:cNvSpPr txBox="1"/>
          <p:nvPr>
            <p:ph idx="1" type="body"/>
          </p:nvPr>
        </p:nvSpPr>
        <p:spPr>
          <a:xfrm>
            <a:off x="393175" y="1171750"/>
            <a:ext cx="8418000" cy="3416400"/>
          </a:xfrm>
          <a:prstGeom prst="rect">
            <a:avLst/>
          </a:prstGeom>
        </p:spPr>
        <p:txBody>
          <a:bodyPr anchorCtr="0" anchor="t" bIns="91425" lIns="91425" spcFirstLastPara="1" rIns="91425" wrap="square" tIns="91425">
            <a:normAutofit/>
          </a:bodyPr>
          <a:lstStyle>
            <a:lvl1pPr indent="-342900" lvl="0" marL="457200">
              <a:lnSpc>
                <a:spcPct val="115000"/>
              </a:lnSpc>
              <a:spcBef>
                <a:spcPts val="0"/>
              </a:spcBef>
              <a:spcAft>
                <a:spcPts val="0"/>
              </a:spcAft>
              <a:buClr>
                <a:srgbClr val="404040"/>
              </a:buClr>
              <a:buSzPts val="1800"/>
              <a:buChar char="●"/>
              <a:defRPr sz="1800">
                <a:solidFill>
                  <a:srgbClr val="404040"/>
                </a:solidFill>
              </a:defRPr>
            </a:lvl1pPr>
            <a:lvl2pPr indent="-317500" lvl="1" marL="914400">
              <a:lnSpc>
                <a:spcPct val="115000"/>
              </a:lnSpc>
              <a:spcBef>
                <a:spcPts val="0"/>
              </a:spcBef>
              <a:spcAft>
                <a:spcPts val="0"/>
              </a:spcAft>
              <a:buClr>
                <a:srgbClr val="404040"/>
              </a:buClr>
              <a:buSzPts val="1400"/>
              <a:buChar char="○"/>
              <a:defRPr>
                <a:solidFill>
                  <a:srgbClr val="404040"/>
                </a:solidFill>
              </a:defRPr>
            </a:lvl2pPr>
            <a:lvl3pPr indent="-317500" lvl="2" marL="1371600">
              <a:lnSpc>
                <a:spcPct val="115000"/>
              </a:lnSpc>
              <a:spcBef>
                <a:spcPts val="0"/>
              </a:spcBef>
              <a:spcAft>
                <a:spcPts val="0"/>
              </a:spcAft>
              <a:buClr>
                <a:srgbClr val="404040"/>
              </a:buClr>
              <a:buSzPts val="1400"/>
              <a:buChar char="■"/>
              <a:defRPr>
                <a:solidFill>
                  <a:srgbClr val="404040"/>
                </a:solidFill>
              </a:defRPr>
            </a:lvl3pPr>
            <a:lvl4pPr indent="-317500" lvl="3" marL="1828800">
              <a:lnSpc>
                <a:spcPct val="115000"/>
              </a:lnSpc>
              <a:spcBef>
                <a:spcPts val="0"/>
              </a:spcBef>
              <a:spcAft>
                <a:spcPts val="0"/>
              </a:spcAft>
              <a:buClr>
                <a:srgbClr val="404040"/>
              </a:buClr>
              <a:buSzPts val="1400"/>
              <a:buChar char="●"/>
              <a:defRPr>
                <a:solidFill>
                  <a:srgbClr val="404040"/>
                </a:solidFill>
              </a:defRPr>
            </a:lvl4pPr>
            <a:lvl5pPr indent="-317500" lvl="4" marL="2286000">
              <a:lnSpc>
                <a:spcPct val="115000"/>
              </a:lnSpc>
              <a:spcBef>
                <a:spcPts val="0"/>
              </a:spcBef>
              <a:spcAft>
                <a:spcPts val="0"/>
              </a:spcAft>
              <a:buClr>
                <a:srgbClr val="404040"/>
              </a:buClr>
              <a:buSzPts val="1400"/>
              <a:buChar char="○"/>
              <a:defRPr>
                <a:solidFill>
                  <a:srgbClr val="404040"/>
                </a:solidFill>
              </a:defRPr>
            </a:lvl5pPr>
            <a:lvl6pPr indent="-317500" lvl="5" marL="2743200">
              <a:lnSpc>
                <a:spcPct val="115000"/>
              </a:lnSpc>
              <a:spcBef>
                <a:spcPts val="0"/>
              </a:spcBef>
              <a:spcAft>
                <a:spcPts val="0"/>
              </a:spcAft>
              <a:buClr>
                <a:srgbClr val="404040"/>
              </a:buClr>
              <a:buSzPts val="1400"/>
              <a:buChar char="■"/>
              <a:defRPr>
                <a:solidFill>
                  <a:srgbClr val="404040"/>
                </a:solidFill>
              </a:defRPr>
            </a:lvl6pPr>
            <a:lvl7pPr indent="-317500" lvl="6" marL="3200400">
              <a:lnSpc>
                <a:spcPct val="115000"/>
              </a:lnSpc>
              <a:spcBef>
                <a:spcPts val="0"/>
              </a:spcBef>
              <a:spcAft>
                <a:spcPts val="0"/>
              </a:spcAft>
              <a:buClr>
                <a:srgbClr val="404040"/>
              </a:buClr>
              <a:buSzPts val="1400"/>
              <a:buChar char="●"/>
              <a:defRPr>
                <a:solidFill>
                  <a:srgbClr val="404040"/>
                </a:solidFill>
              </a:defRPr>
            </a:lvl7pPr>
            <a:lvl8pPr indent="-317500" lvl="7" marL="3657600">
              <a:lnSpc>
                <a:spcPct val="115000"/>
              </a:lnSpc>
              <a:spcBef>
                <a:spcPts val="0"/>
              </a:spcBef>
              <a:spcAft>
                <a:spcPts val="0"/>
              </a:spcAft>
              <a:buClr>
                <a:srgbClr val="404040"/>
              </a:buClr>
              <a:buSzPts val="1400"/>
              <a:buChar char="○"/>
              <a:defRPr>
                <a:solidFill>
                  <a:srgbClr val="404040"/>
                </a:solidFill>
              </a:defRPr>
            </a:lvl8pPr>
            <a:lvl9pPr indent="-317500" lvl="8" marL="4114800">
              <a:lnSpc>
                <a:spcPct val="115000"/>
              </a:lnSpc>
              <a:spcBef>
                <a:spcPts val="0"/>
              </a:spcBef>
              <a:spcAft>
                <a:spcPts val="0"/>
              </a:spcAft>
              <a:buClr>
                <a:srgbClr val="404040"/>
              </a:buClr>
              <a:buSzPts val="1400"/>
              <a:buChar char="■"/>
              <a:defRPr>
                <a:solidFill>
                  <a:srgbClr val="404040"/>
                </a:solidFill>
              </a:defRPr>
            </a:lvl9pPr>
          </a:lstStyle>
          <a:p/>
        </p:txBody>
      </p:sp>
      <p:sp>
        <p:nvSpPr>
          <p:cNvPr id="195" name="Google Shape;195;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96" name="Google Shape;196;p33"/>
          <p:cNvSpPr txBox="1"/>
          <p:nvPr>
            <p:ph type="title"/>
          </p:nvPr>
        </p:nvSpPr>
        <p:spPr>
          <a:xfrm>
            <a:off x="393175" y="249250"/>
            <a:ext cx="73125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00E9A9"/>
              </a:buClr>
              <a:buSzPts val="2500"/>
              <a:buNone/>
              <a:defRPr sz="2500">
                <a:solidFill>
                  <a:srgbClr val="00E9A9"/>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pic>
        <p:nvPicPr>
          <p:cNvPr id="197" name="Google Shape;197;p33"/>
          <p:cNvPicPr preferRelativeResize="0"/>
          <p:nvPr/>
        </p:nvPicPr>
        <p:blipFill>
          <a:blip r:embed="rId2">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1">
  <p:cSld name="TITLE_1_1_1_1_3_1">
    <p:bg>
      <p:bgPr>
        <a:solidFill>
          <a:schemeClr val="lt1"/>
        </a:solidFill>
      </p:bgPr>
    </p:bg>
    <p:spTree>
      <p:nvGrpSpPr>
        <p:cNvPr id="198" name="Shape 198"/>
        <p:cNvGrpSpPr/>
        <p:nvPr/>
      </p:nvGrpSpPr>
      <p:grpSpPr>
        <a:xfrm>
          <a:off x="0" y="0"/>
          <a:ext cx="0" cy="0"/>
          <a:chOff x="0" y="0"/>
          <a:chExt cx="0" cy="0"/>
        </a:xfrm>
      </p:grpSpPr>
      <p:sp>
        <p:nvSpPr>
          <p:cNvPr id="199" name="Google Shape;199;p34"/>
          <p:cNvSpPr/>
          <p:nvPr/>
        </p:nvSpPr>
        <p:spPr>
          <a:xfrm>
            <a:off x="2352750" y="0"/>
            <a:ext cx="6785400" cy="1152600"/>
          </a:xfrm>
          <a:prstGeom prst="rect">
            <a:avLst/>
          </a:prstGeom>
          <a:solidFill>
            <a:srgbClr val="6A2C7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0" name="Google Shape;200;p34"/>
          <p:cNvPicPr preferRelativeResize="0"/>
          <p:nvPr/>
        </p:nvPicPr>
        <p:blipFill>
          <a:blip r:embed="rId2">
            <a:alphaModFix/>
          </a:blip>
          <a:stretch>
            <a:fillRect/>
          </a:stretch>
        </p:blipFill>
        <p:spPr>
          <a:xfrm>
            <a:off x="-2" y="0"/>
            <a:ext cx="3312254" cy="5143500"/>
          </a:xfrm>
          <a:prstGeom prst="rect">
            <a:avLst/>
          </a:prstGeom>
          <a:noFill/>
          <a:ln>
            <a:noFill/>
          </a:ln>
        </p:spPr>
      </p:pic>
      <p:sp>
        <p:nvSpPr>
          <p:cNvPr id="201" name="Google Shape;201;p34"/>
          <p:cNvSpPr txBox="1"/>
          <p:nvPr>
            <p:ph idx="1" type="body"/>
          </p:nvPr>
        </p:nvSpPr>
        <p:spPr>
          <a:xfrm>
            <a:off x="3366400" y="1400550"/>
            <a:ext cx="5270100" cy="33183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02" name="Google Shape;202;p34"/>
          <p:cNvSpPr txBox="1"/>
          <p:nvPr>
            <p:ph type="title"/>
          </p:nvPr>
        </p:nvSpPr>
        <p:spPr>
          <a:xfrm>
            <a:off x="3366400" y="248800"/>
            <a:ext cx="45531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Clr>
                <a:srgbClr val="00E9A9"/>
              </a:buClr>
              <a:buSzPts val="2500"/>
              <a:buNone/>
              <a:defRPr sz="2500">
                <a:solidFill>
                  <a:srgbClr val="00E9A9"/>
                </a:solidFill>
              </a:defRPr>
            </a:lvl2pPr>
            <a:lvl3pPr lvl="2" rtl="0">
              <a:spcBef>
                <a:spcPts val="0"/>
              </a:spcBef>
              <a:spcAft>
                <a:spcPts val="0"/>
              </a:spcAft>
              <a:buClr>
                <a:srgbClr val="00E9A9"/>
              </a:buClr>
              <a:buSzPts val="2500"/>
              <a:buNone/>
              <a:defRPr sz="2500">
                <a:solidFill>
                  <a:srgbClr val="00E9A9"/>
                </a:solidFill>
              </a:defRPr>
            </a:lvl3pPr>
            <a:lvl4pPr lvl="3" rtl="0">
              <a:spcBef>
                <a:spcPts val="0"/>
              </a:spcBef>
              <a:spcAft>
                <a:spcPts val="0"/>
              </a:spcAft>
              <a:buClr>
                <a:srgbClr val="00E9A9"/>
              </a:buClr>
              <a:buSzPts val="2500"/>
              <a:buNone/>
              <a:defRPr sz="2500">
                <a:solidFill>
                  <a:srgbClr val="00E9A9"/>
                </a:solidFill>
              </a:defRPr>
            </a:lvl4pPr>
            <a:lvl5pPr lvl="4" rtl="0">
              <a:spcBef>
                <a:spcPts val="0"/>
              </a:spcBef>
              <a:spcAft>
                <a:spcPts val="0"/>
              </a:spcAft>
              <a:buClr>
                <a:srgbClr val="00E9A9"/>
              </a:buClr>
              <a:buSzPts val="2500"/>
              <a:buNone/>
              <a:defRPr sz="2500">
                <a:solidFill>
                  <a:srgbClr val="00E9A9"/>
                </a:solidFill>
              </a:defRPr>
            </a:lvl5pPr>
            <a:lvl6pPr lvl="5" rtl="0">
              <a:spcBef>
                <a:spcPts val="0"/>
              </a:spcBef>
              <a:spcAft>
                <a:spcPts val="0"/>
              </a:spcAft>
              <a:buClr>
                <a:srgbClr val="00E9A9"/>
              </a:buClr>
              <a:buSzPts val="2500"/>
              <a:buNone/>
              <a:defRPr sz="2500">
                <a:solidFill>
                  <a:srgbClr val="00E9A9"/>
                </a:solidFill>
              </a:defRPr>
            </a:lvl6pPr>
            <a:lvl7pPr lvl="6" rtl="0">
              <a:spcBef>
                <a:spcPts val="0"/>
              </a:spcBef>
              <a:spcAft>
                <a:spcPts val="0"/>
              </a:spcAft>
              <a:buClr>
                <a:srgbClr val="00E9A9"/>
              </a:buClr>
              <a:buSzPts val="2500"/>
              <a:buNone/>
              <a:defRPr sz="2500">
                <a:solidFill>
                  <a:srgbClr val="00E9A9"/>
                </a:solidFill>
              </a:defRPr>
            </a:lvl7pPr>
            <a:lvl8pPr lvl="7" rtl="0">
              <a:spcBef>
                <a:spcPts val="0"/>
              </a:spcBef>
              <a:spcAft>
                <a:spcPts val="0"/>
              </a:spcAft>
              <a:buClr>
                <a:srgbClr val="00E9A9"/>
              </a:buClr>
              <a:buSzPts val="2500"/>
              <a:buNone/>
              <a:defRPr sz="2500">
                <a:solidFill>
                  <a:srgbClr val="00E9A9"/>
                </a:solidFill>
              </a:defRPr>
            </a:lvl8pPr>
            <a:lvl9pPr lvl="8" rtl="0">
              <a:spcBef>
                <a:spcPts val="0"/>
              </a:spcBef>
              <a:spcAft>
                <a:spcPts val="0"/>
              </a:spcAft>
              <a:buClr>
                <a:srgbClr val="00E9A9"/>
              </a:buClr>
              <a:buSzPts val="2500"/>
              <a:buNone/>
              <a:defRPr sz="2500">
                <a:solidFill>
                  <a:srgbClr val="00E9A9"/>
                </a:solidFill>
              </a:defRPr>
            </a:lvl9pPr>
          </a:lstStyle>
          <a:p/>
        </p:txBody>
      </p:sp>
      <p:sp>
        <p:nvSpPr>
          <p:cNvPr id="203" name="Google Shape;203;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204" name="Google Shape;204;p34"/>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2">
  <p:cSld name="TITLE_1_1_1_1_2">
    <p:bg>
      <p:bgPr>
        <a:solidFill>
          <a:srgbClr val="404040"/>
        </a:solidFill>
      </p:bgPr>
    </p:bg>
    <p:spTree>
      <p:nvGrpSpPr>
        <p:cNvPr id="205" name="Shape 205"/>
        <p:cNvGrpSpPr/>
        <p:nvPr/>
      </p:nvGrpSpPr>
      <p:grpSpPr>
        <a:xfrm>
          <a:off x="0" y="0"/>
          <a:ext cx="0" cy="0"/>
          <a:chOff x="0" y="0"/>
          <a:chExt cx="0" cy="0"/>
        </a:xfrm>
      </p:grpSpPr>
      <p:pic>
        <p:nvPicPr>
          <p:cNvPr id="206" name="Google Shape;206;p35"/>
          <p:cNvPicPr preferRelativeResize="0"/>
          <p:nvPr/>
        </p:nvPicPr>
        <p:blipFill>
          <a:blip r:embed="rId2">
            <a:alphaModFix/>
          </a:blip>
          <a:stretch>
            <a:fillRect/>
          </a:stretch>
        </p:blipFill>
        <p:spPr>
          <a:xfrm>
            <a:off x="7152004" y="0"/>
            <a:ext cx="1991992" cy="5143501"/>
          </a:xfrm>
          <a:prstGeom prst="rect">
            <a:avLst/>
          </a:prstGeom>
          <a:noFill/>
          <a:ln>
            <a:noFill/>
          </a:ln>
        </p:spPr>
      </p:pic>
      <p:sp>
        <p:nvSpPr>
          <p:cNvPr id="207" name="Google Shape;207;p35"/>
          <p:cNvSpPr txBox="1"/>
          <p:nvPr>
            <p:ph idx="1" type="body"/>
          </p:nvPr>
        </p:nvSpPr>
        <p:spPr>
          <a:xfrm>
            <a:off x="311700" y="1152475"/>
            <a:ext cx="65052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208" name="Google Shape;20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09" name="Google Shape;209;p35"/>
          <p:cNvSpPr txBox="1"/>
          <p:nvPr>
            <p:ph type="title"/>
          </p:nvPr>
        </p:nvSpPr>
        <p:spPr>
          <a:xfrm>
            <a:off x="311700" y="445025"/>
            <a:ext cx="5286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2 1">
  <p:cSld name="TITLE_1_1_1_1_2_1">
    <p:bg>
      <p:bgPr>
        <a:solidFill>
          <a:schemeClr val="lt1"/>
        </a:solidFill>
      </p:bgPr>
    </p:bg>
    <p:spTree>
      <p:nvGrpSpPr>
        <p:cNvPr id="210" name="Shape 210"/>
        <p:cNvGrpSpPr/>
        <p:nvPr/>
      </p:nvGrpSpPr>
      <p:grpSpPr>
        <a:xfrm>
          <a:off x="0" y="0"/>
          <a:ext cx="0" cy="0"/>
          <a:chOff x="0" y="0"/>
          <a:chExt cx="0" cy="0"/>
        </a:xfrm>
      </p:grpSpPr>
      <p:sp>
        <p:nvSpPr>
          <p:cNvPr id="211" name="Google Shape;211;p36"/>
          <p:cNvSpPr/>
          <p:nvPr/>
        </p:nvSpPr>
        <p:spPr>
          <a:xfrm>
            <a:off x="1992000" y="0"/>
            <a:ext cx="7146300" cy="11526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2" name="Google Shape;212;p36"/>
          <p:cNvPicPr preferRelativeResize="0"/>
          <p:nvPr/>
        </p:nvPicPr>
        <p:blipFill>
          <a:blip r:embed="rId2">
            <a:alphaModFix/>
          </a:blip>
          <a:stretch>
            <a:fillRect/>
          </a:stretch>
        </p:blipFill>
        <p:spPr>
          <a:xfrm>
            <a:off x="4" y="0"/>
            <a:ext cx="1991992" cy="5143501"/>
          </a:xfrm>
          <a:prstGeom prst="rect">
            <a:avLst/>
          </a:prstGeom>
          <a:noFill/>
          <a:ln>
            <a:noFill/>
          </a:ln>
        </p:spPr>
      </p:pic>
      <p:sp>
        <p:nvSpPr>
          <p:cNvPr id="213" name="Google Shape;213;p36"/>
          <p:cNvSpPr txBox="1"/>
          <p:nvPr>
            <p:ph idx="1" type="body"/>
          </p:nvPr>
        </p:nvSpPr>
        <p:spPr>
          <a:xfrm>
            <a:off x="2110100" y="1347163"/>
            <a:ext cx="6505200" cy="31215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14" name="Google Shape;214;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5" name="Google Shape;215;p36"/>
          <p:cNvSpPr txBox="1"/>
          <p:nvPr>
            <p:ph type="title"/>
          </p:nvPr>
        </p:nvSpPr>
        <p:spPr>
          <a:xfrm>
            <a:off x="2110100" y="289950"/>
            <a:ext cx="5286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Clr>
                <a:srgbClr val="00E9A9"/>
              </a:buClr>
              <a:buSzPts val="2800"/>
              <a:buNone/>
              <a:defRPr>
                <a:solidFill>
                  <a:srgbClr val="00E9A9"/>
                </a:solidFill>
              </a:defRPr>
            </a:lvl2pPr>
            <a:lvl3pPr lvl="2" rtl="0">
              <a:spcBef>
                <a:spcPts val="0"/>
              </a:spcBef>
              <a:spcAft>
                <a:spcPts val="0"/>
              </a:spcAft>
              <a:buClr>
                <a:srgbClr val="00E9A9"/>
              </a:buClr>
              <a:buSzPts val="2800"/>
              <a:buNone/>
              <a:defRPr>
                <a:solidFill>
                  <a:srgbClr val="00E9A9"/>
                </a:solidFill>
              </a:defRPr>
            </a:lvl3pPr>
            <a:lvl4pPr lvl="3" rtl="0">
              <a:spcBef>
                <a:spcPts val="0"/>
              </a:spcBef>
              <a:spcAft>
                <a:spcPts val="0"/>
              </a:spcAft>
              <a:buClr>
                <a:srgbClr val="00E9A9"/>
              </a:buClr>
              <a:buSzPts val="2800"/>
              <a:buNone/>
              <a:defRPr>
                <a:solidFill>
                  <a:srgbClr val="00E9A9"/>
                </a:solidFill>
              </a:defRPr>
            </a:lvl4pPr>
            <a:lvl5pPr lvl="4" rtl="0">
              <a:spcBef>
                <a:spcPts val="0"/>
              </a:spcBef>
              <a:spcAft>
                <a:spcPts val="0"/>
              </a:spcAft>
              <a:buClr>
                <a:srgbClr val="00E9A9"/>
              </a:buClr>
              <a:buSzPts val="2800"/>
              <a:buNone/>
              <a:defRPr>
                <a:solidFill>
                  <a:srgbClr val="00E9A9"/>
                </a:solidFill>
              </a:defRPr>
            </a:lvl5pPr>
            <a:lvl6pPr lvl="5" rtl="0">
              <a:spcBef>
                <a:spcPts val="0"/>
              </a:spcBef>
              <a:spcAft>
                <a:spcPts val="0"/>
              </a:spcAft>
              <a:buClr>
                <a:srgbClr val="00E9A9"/>
              </a:buClr>
              <a:buSzPts val="2800"/>
              <a:buNone/>
              <a:defRPr>
                <a:solidFill>
                  <a:srgbClr val="00E9A9"/>
                </a:solidFill>
              </a:defRPr>
            </a:lvl6pPr>
            <a:lvl7pPr lvl="6" rtl="0">
              <a:spcBef>
                <a:spcPts val="0"/>
              </a:spcBef>
              <a:spcAft>
                <a:spcPts val="0"/>
              </a:spcAft>
              <a:buClr>
                <a:srgbClr val="00E9A9"/>
              </a:buClr>
              <a:buSzPts val="2800"/>
              <a:buNone/>
              <a:defRPr>
                <a:solidFill>
                  <a:srgbClr val="00E9A9"/>
                </a:solidFill>
              </a:defRPr>
            </a:lvl7pPr>
            <a:lvl8pPr lvl="7" rtl="0">
              <a:spcBef>
                <a:spcPts val="0"/>
              </a:spcBef>
              <a:spcAft>
                <a:spcPts val="0"/>
              </a:spcAft>
              <a:buClr>
                <a:srgbClr val="00E9A9"/>
              </a:buClr>
              <a:buSzPts val="2800"/>
              <a:buNone/>
              <a:defRPr>
                <a:solidFill>
                  <a:srgbClr val="00E9A9"/>
                </a:solidFill>
              </a:defRPr>
            </a:lvl8pPr>
            <a:lvl9pPr lvl="8" rtl="0">
              <a:spcBef>
                <a:spcPts val="0"/>
              </a:spcBef>
              <a:spcAft>
                <a:spcPts val="0"/>
              </a:spcAft>
              <a:buClr>
                <a:srgbClr val="00E9A9"/>
              </a:buClr>
              <a:buSzPts val="2800"/>
              <a:buNone/>
              <a:defRPr>
                <a:solidFill>
                  <a:srgbClr val="00E9A9"/>
                </a:solidFill>
              </a:defRPr>
            </a:lvl9pPr>
          </a:lstStyle>
          <a:p/>
        </p:txBody>
      </p:sp>
      <p:pic>
        <p:nvPicPr>
          <p:cNvPr id="216" name="Google Shape;216;p36"/>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p:cSld name="TITLE_1_1_1_1_1">
    <p:bg>
      <p:bgPr>
        <a:solidFill>
          <a:schemeClr val="lt1"/>
        </a:solidFill>
      </p:bgPr>
    </p:bg>
    <p:spTree>
      <p:nvGrpSpPr>
        <p:cNvPr id="217" name="Shape 217"/>
        <p:cNvGrpSpPr/>
        <p:nvPr/>
      </p:nvGrpSpPr>
      <p:grpSpPr>
        <a:xfrm>
          <a:off x="0" y="0"/>
          <a:ext cx="0" cy="0"/>
          <a:chOff x="0" y="0"/>
          <a:chExt cx="0" cy="0"/>
        </a:xfrm>
      </p:grpSpPr>
      <p:sp>
        <p:nvSpPr>
          <p:cNvPr id="218" name="Google Shape;218;p37"/>
          <p:cNvSpPr/>
          <p:nvPr/>
        </p:nvSpPr>
        <p:spPr>
          <a:xfrm>
            <a:off x="-76200" y="-8250"/>
            <a:ext cx="1379700" cy="36873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37"/>
          <p:cNvPicPr preferRelativeResize="0"/>
          <p:nvPr/>
        </p:nvPicPr>
        <p:blipFill>
          <a:blip r:embed="rId2">
            <a:alphaModFix/>
          </a:blip>
          <a:stretch>
            <a:fillRect/>
          </a:stretch>
        </p:blipFill>
        <p:spPr>
          <a:xfrm>
            <a:off x="0" y="3679041"/>
            <a:ext cx="9144003" cy="1464469"/>
          </a:xfrm>
          <a:prstGeom prst="rect">
            <a:avLst/>
          </a:prstGeom>
          <a:noFill/>
          <a:ln>
            <a:noFill/>
          </a:ln>
        </p:spPr>
      </p:pic>
      <p:sp>
        <p:nvSpPr>
          <p:cNvPr id="220" name="Google Shape;220;p37"/>
          <p:cNvSpPr txBox="1"/>
          <p:nvPr>
            <p:ph idx="1" type="body"/>
          </p:nvPr>
        </p:nvSpPr>
        <p:spPr>
          <a:xfrm>
            <a:off x="1676725" y="1111200"/>
            <a:ext cx="8223300" cy="2474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21" name="Google Shape;221;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22" name="Google Shape;222;p37"/>
          <p:cNvSpPr txBox="1"/>
          <p:nvPr>
            <p:ph type="title"/>
          </p:nvPr>
        </p:nvSpPr>
        <p:spPr>
          <a:xfrm>
            <a:off x="1676725" y="445025"/>
            <a:ext cx="72396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404040"/>
              </a:buClr>
              <a:buSzPts val="2500"/>
              <a:buNone/>
              <a:defRPr sz="2500">
                <a:solidFill>
                  <a:srgbClr val="404040"/>
                </a:solidFill>
              </a:defRPr>
            </a:lvl1pPr>
            <a:lvl2pPr lvl="1" rtl="0">
              <a:spcBef>
                <a:spcPts val="0"/>
              </a:spcBef>
              <a:spcAft>
                <a:spcPts val="0"/>
              </a:spcAft>
              <a:buClr>
                <a:srgbClr val="404040"/>
              </a:buClr>
              <a:buSzPts val="2500"/>
              <a:buNone/>
              <a:defRPr sz="2500">
                <a:solidFill>
                  <a:srgbClr val="404040"/>
                </a:solidFill>
              </a:defRPr>
            </a:lvl2pPr>
            <a:lvl3pPr lvl="2" rtl="0">
              <a:spcBef>
                <a:spcPts val="0"/>
              </a:spcBef>
              <a:spcAft>
                <a:spcPts val="0"/>
              </a:spcAft>
              <a:buClr>
                <a:srgbClr val="404040"/>
              </a:buClr>
              <a:buSzPts val="2500"/>
              <a:buNone/>
              <a:defRPr sz="2500">
                <a:solidFill>
                  <a:srgbClr val="404040"/>
                </a:solidFill>
              </a:defRPr>
            </a:lvl3pPr>
            <a:lvl4pPr lvl="3" rtl="0">
              <a:spcBef>
                <a:spcPts val="0"/>
              </a:spcBef>
              <a:spcAft>
                <a:spcPts val="0"/>
              </a:spcAft>
              <a:buClr>
                <a:srgbClr val="404040"/>
              </a:buClr>
              <a:buSzPts val="2500"/>
              <a:buNone/>
              <a:defRPr sz="2500">
                <a:solidFill>
                  <a:srgbClr val="404040"/>
                </a:solidFill>
              </a:defRPr>
            </a:lvl4pPr>
            <a:lvl5pPr lvl="4" rtl="0">
              <a:spcBef>
                <a:spcPts val="0"/>
              </a:spcBef>
              <a:spcAft>
                <a:spcPts val="0"/>
              </a:spcAft>
              <a:buClr>
                <a:srgbClr val="404040"/>
              </a:buClr>
              <a:buSzPts val="2500"/>
              <a:buNone/>
              <a:defRPr sz="2500">
                <a:solidFill>
                  <a:srgbClr val="404040"/>
                </a:solidFill>
              </a:defRPr>
            </a:lvl5pPr>
            <a:lvl6pPr lvl="5" rtl="0">
              <a:spcBef>
                <a:spcPts val="0"/>
              </a:spcBef>
              <a:spcAft>
                <a:spcPts val="0"/>
              </a:spcAft>
              <a:buClr>
                <a:srgbClr val="404040"/>
              </a:buClr>
              <a:buSzPts val="2500"/>
              <a:buNone/>
              <a:defRPr sz="2500">
                <a:solidFill>
                  <a:srgbClr val="404040"/>
                </a:solidFill>
              </a:defRPr>
            </a:lvl6pPr>
            <a:lvl7pPr lvl="6" rtl="0">
              <a:spcBef>
                <a:spcPts val="0"/>
              </a:spcBef>
              <a:spcAft>
                <a:spcPts val="0"/>
              </a:spcAft>
              <a:buClr>
                <a:srgbClr val="404040"/>
              </a:buClr>
              <a:buSzPts val="2500"/>
              <a:buNone/>
              <a:defRPr sz="2500">
                <a:solidFill>
                  <a:srgbClr val="404040"/>
                </a:solidFill>
              </a:defRPr>
            </a:lvl7pPr>
            <a:lvl8pPr lvl="7" rtl="0">
              <a:spcBef>
                <a:spcPts val="0"/>
              </a:spcBef>
              <a:spcAft>
                <a:spcPts val="0"/>
              </a:spcAft>
              <a:buClr>
                <a:srgbClr val="404040"/>
              </a:buClr>
              <a:buSzPts val="2500"/>
              <a:buNone/>
              <a:defRPr sz="2500">
                <a:solidFill>
                  <a:srgbClr val="404040"/>
                </a:solidFill>
              </a:defRPr>
            </a:lvl8pPr>
            <a:lvl9pPr lvl="8" rtl="0">
              <a:spcBef>
                <a:spcPts val="0"/>
              </a:spcBef>
              <a:spcAft>
                <a:spcPts val="0"/>
              </a:spcAft>
              <a:buClr>
                <a:srgbClr val="404040"/>
              </a:buClr>
              <a:buSzPts val="2500"/>
              <a:buNone/>
              <a:defRPr sz="2500">
                <a:solidFill>
                  <a:srgbClr val="404040"/>
                </a:solidFill>
              </a:defRPr>
            </a:lvl9pPr>
          </a:lstStyle>
          <a:p/>
        </p:txBody>
      </p:sp>
      <p:pic>
        <p:nvPicPr>
          <p:cNvPr id="223" name="Google Shape;223;p37"/>
          <p:cNvPicPr preferRelativeResize="0"/>
          <p:nvPr/>
        </p:nvPicPr>
        <p:blipFill>
          <a:blip r:embed="rId3">
            <a:alphaModFix/>
          </a:blip>
          <a:stretch>
            <a:fillRect/>
          </a:stretch>
        </p:blipFill>
        <p:spPr>
          <a:xfrm>
            <a:off x="-13712" y="81575"/>
            <a:ext cx="1254723" cy="936141"/>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3">
  <p:cSld name="TITLE_1_1_1_1_1_3">
    <p:bg>
      <p:bgPr>
        <a:solidFill>
          <a:schemeClr val="lt1"/>
        </a:solidFill>
      </p:bgPr>
    </p:bg>
    <p:spTree>
      <p:nvGrpSpPr>
        <p:cNvPr id="224" name="Shape 224"/>
        <p:cNvGrpSpPr/>
        <p:nvPr/>
      </p:nvGrpSpPr>
      <p:grpSpPr>
        <a:xfrm>
          <a:off x="0" y="0"/>
          <a:ext cx="0" cy="0"/>
          <a:chOff x="0" y="0"/>
          <a:chExt cx="0" cy="0"/>
        </a:xfrm>
      </p:grpSpPr>
      <p:sp>
        <p:nvSpPr>
          <p:cNvPr id="225" name="Google Shape;225;p38"/>
          <p:cNvSpPr/>
          <p:nvPr/>
        </p:nvSpPr>
        <p:spPr>
          <a:xfrm>
            <a:off x="0" y="3536450"/>
            <a:ext cx="9144000" cy="1425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6" name="Google Shape;226;p38"/>
          <p:cNvPicPr preferRelativeResize="0"/>
          <p:nvPr/>
        </p:nvPicPr>
        <p:blipFill>
          <a:blip r:embed="rId2">
            <a:alphaModFix/>
          </a:blip>
          <a:stretch>
            <a:fillRect/>
          </a:stretch>
        </p:blipFill>
        <p:spPr>
          <a:xfrm>
            <a:off x="0" y="3679041"/>
            <a:ext cx="9144003" cy="1464469"/>
          </a:xfrm>
          <a:prstGeom prst="rect">
            <a:avLst/>
          </a:prstGeom>
          <a:noFill/>
          <a:ln>
            <a:noFill/>
          </a:ln>
        </p:spPr>
      </p:pic>
      <p:sp>
        <p:nvSpPr>
          <p:cNvPr id="227" name="Google Shape;227;p38"/>
          <p:cNvSpPr txBox="1"/>
          <p:nvPr>
            <p:ph idx="1" type="body"/>
          </p:nvPr>
        </p:nvSpPr>
        <p:spPr>
          <a:xfrm>
            <a:off x="311850" y="784263"/>
            <a:ext cx="8520300" cy="2474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28" name="Google Shape;228;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29" name="Google Shape;229;p38"/>
          <p:cNvSpPr txBox="1"/>
          <p:nvPr>
            <p:ph type="title"/>
          </p:nvPr>
        </p:nvSpPr>
        <p:spPr>
          <a:xfrm>
            <a:off x="310275" y="211575"/>
            <a:ext cx="72522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404040"/>
              </a:buClr>
              <a:buSzPts val="2500"/>
              <a:buNone/>
              <a:defRPr sz="2500">
                <a:solidFill>
                  <a:srgbClr val="404040"/>
                </a:solidFill>
              </a:defRPr>
            </a:lvl1pPr>
            <a:lvl2pPr lvl="1" rtl="0">
              <a:spcBef>
                <a:spcPts val="0"/>
              </a:spcBef>
              <a:spcAft>
                <a:spcPts val="0"/>
              </a:spcAft>
              <a:buClr>
                <a:srgbClr val="404040"/>
              </a:buClr>
              <a:buSzPts val="2500"/>
              <a:buNone/>
              <a:defRPr sz="2500">
                <a:solidFill>
                  <a:srgbClr val="404040"/>
                </a:solidFill>
              </a:defRPr>
            </a:lvl2pPr>
            <a:lvl3pPr lvl="2" rtl="0">
              <a:spcBef>
                <a:spcPts val="0"/>
              </a:spcBef>
              <a:spcAft>
                <a:spcPts val="0"/>
              </a:spcAft>
              <a:buClr>
                <a:srgbClr val="404040"/>
              </a:buClr>
              <a:buSzPts val="2500"/>
              <a:buNone/>
              <a:defRPr sz="2500">
                <a:solidFill>
                  <a:srgbClr val="404040"/>
                </a:solidFill>
              </a:defRPr>
            </a:lvl3pPr>
            <a:lvl4pPr lvl="3" rtl="0">
              <a:spcBef>
                <a:spcPts val="0"/>
              </a:spcBef>
              <a:spcAft>
                <a:spcPts val="0"/>
              </a:spcAft>
              <a:buClr>
                <a:srgbClr val="404040"/>
              </a:buClr>
              <a:buSzPts val="2500"/>
              <a:buNone/>
              <a:defRPr sz="2500">
                <a:solidFill>
                  <a:srgbClr val="404040"/>
                </a:solidFill>
              </a:defRPr>
            </a:lvl4pPr>
            <a:lvl5pPr lvl="4" rtl="0">
              <a:spcBef>
                <a:spcPts val="0"/>
              </a:spcBef>
              <a:spcAft>
                <a:spcPts val="0"/>
              </a:spcAft>
              <a:buClr>
                <a:srgbClr val="404040"/>
              </a:buClr>
              <a:buSzPts val="2500"/>
              <a:buNone/>
              <a:defRPr sz="2500">
                <a:solidFill>
                  <a:srgbClr val="404040"/>
                </a:solidFill>
              </a:defRPr>
            </a:lvl5pPr>
            <a:lvl6pPr lvl="5" rtl="0">
              <a:spcBef>
                <a:spcPts val="0"/>
              </a:spcBef>
              <a:spcAft>
                <a:spcPts val="0"/>
              </a:spcAft>
              <a:buClr>
                <a:srgbClr val="404040"/>
              </a:buClr>
              <a:buSzPts val="2500"/>
              <a:buNone/>
              <a:defRPr sz="2500">
                <a:solidFill>
                  <a:srgbClr val="404040"/>
                </a:solidFill>
              </a:defRPr>
            </a:lvl6pPr>
            <a:lvl7pPr lvl="6" rtl="0">
              <a:spcBef>
                <a:spcPts val="0"/>
              </a:spcBef>
              <a:spcAft>
                <a:spcPts val="0"/>
              </a:spcAft>
              <a:buClr>
                <a:srgbClr val="404040"/>
              </a:buClr>
              <a:buSzPts val="2500"/>
              <a:buNone/>
              <a:defRPr sz="2500">
                <a:solidFill>
                  <a:srgbClr val="404040"/>
                </a:solidFill>
              </a:defRPr>
            </a:lvl7pPr>
            <a:lvl8pPr lvl="7" rtl="0">
              <a:spcBef>
                <a:spcPts val="0"/>
              </a:spcBef>
              <a:spcAft>
                <a:spcPts val="0"/>
              </a:spcAft>
              <a:buClr>
                <a:srgbClr val="404040"/>
              </a:buClr>
              <a:buSzPts val="2500"/>
              <a:buNone/>
              <a:defRPr sz="2500">
                <a:solidFill>
                  <a:srgbClr val="404040"/>
                </a:solidFill>
              </a:defRPr>
            </a:lvl8pPr>
            <a:lvl9pPr lvl="8" rtl="0">
              <a:spcBef>
                <a:spcPts val="0"/>
              </a:spcBef>
              <a:spcAft>
                <a:spcPts val="0"/>
              </a:spcAft>
              <a:buClr>
                <a:srgbClr val="404040"/>
              </a:buClr>
              <a:buSzPts val="2500"/>
              <a:buNone/>
              <a:defRPr sz="2500">
                <a:solidFill>
                  <a:srgbClr val="404040"/>
                </a:solidFill>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1 2">
  <p:cSld name="TITLE_1_1_4_1_1_1_1_2">
    <p:bg>
      <p:bgPr>
        <a:solidFill>
          <a:schemeClr val="lt1"/>
        </a:solidFill>
      </p:bgPr>
    </p:bg>
    <p:spTree>
      <p:nvGrpSpPr>
        <p:cNvPr id="230" name="Shape 230"/>
        <p:cNvGrpSpPr/>
        <p:nvPr/>
      </p:nvGrpSpPr>
      <p:grpSpPr>
        <a:xfrm>
          <a:off x="0" y="0"/>
          <a:ext cx="0" cy="0"/>
          <a:chOff x="0" y="0"/>
          <a:chExt cx="0" cy="0"/>
        </a:xfrm>
      </p:grpSpPr>
      <p:sp>
        <p:nvSpPr>
          <p:cNvPr id="231" name="Google Shape;231;p39"/>
          <p:cNvSpPr/>
          <p:nvPr/>
        </p:nvSpPr>
        <p:spPr>
          <a:xfrm>
            <a:off x="0" y="0"/>
            <a:ext cx="9144000" cy="11418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9"/>
          <p:cNvSpPr txBox="1"/>
          <p:nvPr>
            <p:ph idx="1" type="body"/>
          </p:nvPr>
        </p:nvSpPr>
        <p:spPr>
          <a:xfrm>
            <a:off x="272625" y="1209425"/>
            <a:ext cx="78300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33" name="Google Shape;233;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34" name="Google Shape;234;p39"/>
          <p:cNvSpPr txBox="1"/>
          <p:nvPr>
            <p:ph type="title"/>
          </p:nvPr>
        </p:nvSpPr>
        <p:spPr>
          <a:xfrm>
            <a:off x="272625" y="288375"/>
            <a:ext cx="76137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35" name="Google Shape;235;p39"/>
          <p:cNvPicPr preferRelativeResize="0"/>
          <p:nvPr/>
        </p:nvPicPr>
        <p:blipFill>
          <a:blip r:embed="rId2">
            <a:alphaModFix/>
          </a:blip>
          <a:stretch>
            <a:fillRect/>
          </a:stretch>
        </p:blipFill>
        <p:spPr>
          <a:xfrm>
            <a:off x="7766425" y="106650"/>
            <a:ext cx="1254723" cy="936141"/>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3 2 1 2 1">
  <p:cSld name="TITLE_1_1_4_1_1_1_1_2_1">
    <p:bg>
      <p:bgPr>
        <a:solidFill>
          <a:schemeClr val="lt1"/>
        </a:solidFill>
      </p:bgPr>
    </p:bg>
    <p:spTree>
      <p:nvGrpSpPr>
        <p:cNvPr id="236" name="Shape 236"/>
        <p:cNvGrpSpPr/>
        <p:nvPr/>
      </p:nvGrpSpPr>
      <p:grpSpPr>
        <a:xfrm>
          <a:off x="0" y="0"/>
          <a:ext cx="0" cy="0"/>
          <a:chOff x="0" y="0"/>
          <a:chExt cx="0" cy="0"/>
        </a:xfrm>
      </p:grpSpPr>
      <p:sp>
        <p:nvSpPr>
          <p:cNvPr id="237" name="Google Shape;237;p40"/>
          <p:cNvSpPr/>
          <p:nvPr/>
        </p:nvSpPr>
        <p:spPr>
          <a:xfrm>
            <a:off x="7749250" y="0"/>
            <a:ext cx="1388700" cy="51435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0"/>
          <p:cNvSpPr txBox="1"/>
          <p:nvPr>
            <p:ph idx="1" type="body"/>
          </p:nvPr>
        </p:nvSpPr>
        <p:spPr>
          <a:xfrm>
            <a:off x="272625" y="1209425"/>
            <a:ext cx="78300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39" name="Google Shape;239;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0" name="Google Shape;240;p40"/>
          <p:cNvSpPr txBox="1"/>
          <p:nvPr>
            <p:ph type="title"/>
          </p:nvPr>
        </p:nvSpPr>
        <p:spPr>
          <a:xfrm>
            <a:off x="272625" y="288375"/>
            <a:ext cx="76137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404040"/>
              </a:buClr>
              <a:buSzPts val="2500"/>
              <a:buNone/>
              <a:defRPr sz="2500">
                <a:solidFill>
                  <a:srgbClr val="404040"/>
                </a:solidFill>
              </a:defRPr>
            </a:lvl1pPr>
            <a:lvl2pPr lvl="1" rtl="0">
              <a:spcBef>
                <a:spcPts val="0"/>
              </a:spcBef>
              <a:spcAft>
                <a:spcPts val="0"/>
              </a:spcAft>
              <a:buClr>
                <a:srgbClr val="404040"/>
              </a:buClr>
              <a:buSzPts val="2800"/>
              <a:buNone/>
              <a:defRPr>
                <a:solidFill>
                  <a:srgbClr val="404040"/>
                </a:solidFill>
              </a:defRPr>
            </a:lvl2pPr>
            <a:lvl3pPr lvl="2" rtl="0">
              <a:spcBef>
                <a:spcPts val="0"/>
              </a:spcBef>
              <a:spcAft>
                <a:spcPts val="0"/>
              </a:spcAft>
              <a:buClr>
                <a:srgbClr val="404040"/>
              </a:buClr>
              <a:buSzPts val="2800"/>
              <a:buNone/>
              <a:defRPr>
                <a:solidFill>
                  <a:srgbClr val="404040"/>
                </a:solidFill>
              </a:defRPr>
            </a:lvl3pPr>
            <a:lvl4pPr lvl="3" rtl="0">
              <a:spcBef>
                <a:spcPts val="0"/>
              </a:spcBef>
              <a:spcAft>
                <a:spcPts val="0"/>
              </a:spcAft>
              <a:buClr>
                <a:srgbClr val="404040"/>
              </a:buClr>
              <a:buSzPts val="2800"/>
              <a:buNone/>
              <a:defRPr>
                <a:solidFill>
                  <a:srgbClr val="404040"/>
                </a:solidFill>
              </a:defRPr>
            </a:lvl4pPr>
            <a:lvl5pPr lvl="4" rtl="0">
              <a:spcBef>
                <a:spcPts val="0"/>
              </a:spcBef>
              <a:spcAft>
                <a:spcPts val="0"/>
              </a:spcAft>
              <a:buClr>
                <a:srgbClr val="404040"/>
              </a:buClr>
              <a:buSzPts val="2800"/>
              <a:buNone/>
              <a:defRPr>
                <a:solidFill>
                  <a:srgbClr val="404040"/>
                </a:solidFill>
              </a:defRPr>
            </a:lvl5pPr>
            <a:lvl6pPr lvl="5" rtl="0">
              <a:spcBef>
                <a:spcPts val="0"/>
              </a:spcBef>
              <a:spcAft>
                <a:spcPts val="0"/>
              </a:spcAft>
              <a:buClr>
                <a:srgbClr val="404040"/>
              </a:buClr>
              <a:buSzPts val="2800"/>
              <a:buNone/>
              <a:defRPr>
                <a:solidFill>
                  <a:srgbClr val="404040"/>
                </a:solidFill>
              </a:defRPr>
            </a:lvl6pPr>
            <a:lvl7pPr lvl="6" rtl="0">
              <a:spcBef>
                <a:spcPts val="0"/>
              </a:spcBef>
              <a:spcAft>
                <a:spcPts val="0"/>
              </a:spcAft>
              <a:buClr>
                <a:srgbClr val="404040"/>
              </a:buClr>
              <a:buSzPts val="2800"/>
              <a:buNone/>
              <a:defRPr>
                <a:solidFill>
                  <a:srgbClr val="404040"/>
                </a:solidFill>
              </a:defRPr>
            </a:lvl7pPr>
            <a:lvl8pPr lvl="7" rtl="0">
              <a:spcBef>
                <a:spcPts val="0"/>
              </a:spcBef>
              <a:spcAft>
                <a:spcPts val="0"/>
              </a:spcAft>
              <a:buClr>
                <a:srgbClr val="404040"/>
              </a:buClr>
              <a:buSzPts val="2800"/>
              <a:buNone/>
              <a:defRPr>
                <a:solidFill>
                  <a:srgbClr val="404040"/>
                </a:solidFill>
              </a:defRPr>
            </a:lvl8pPr>
            <a:lvl9pPr lvl="8" rtl="0">
              <a:spcBef>
                <a:spcPts val="0"/>
              </a:spcBef>
              <a:spcAft>
                <a:spcPts val="0"/>
              </a:spcAft>
              <a:buClr>
                <a:srgbClr val="404040"/>
              </a:buClr>
              <a:buSzPts val="2800"/>
              <a:buNone/>
              <a:defRPr>
                <a:solidFill>
                  <a:srgbClr val="404040"/>
                </a:solidFill>
              </a:defRPr>
            </a:lvl9pPr>
          </a:lstStyle>
          <a:p/>
        </p:txBody>
      </p:sp>
      <p:pic>
        <p:nvPicPr>
          <p:cNvPr id="241" name="Google Shape;241;p40"/>
          <p:cNvPicPr preferRelativeResize="0"/>
          <p:nvPr/>
        </p:nvPicPr>
        <p:blipFill>
          <a:blip r:embed="rId2">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5">
  <p:cSld name="TITLE_5">
    <p:bg>
      <p:bgPr>
        <a:solidFill>
          <a:srgbClr val="404040"/>
        </a:solidFill>
      </p:bgPr>
    </p:bg>
    <p:spTree>
      <p:nvGrpSpPr>
        <p:cNvPr id="20" name="Shape 20"/>
        <p:cNvGrpSpPr/>
        <p:nvPr/>
      </p:nvGrpSpPr>
      <p:grpSpPr>
        <a:xfrm>
          <a:off x="0" y="0"/>
          <a:ext cx="0" cy="0"/>
          <a:chOff x="0" y="0"/>
          <a:chExt cx="0" cy="0"/>
        </a:xfrm>
      </p:grpSpPr>
      <p:sp>
        <p:nvSpPr>
          <p:cNvPr id="21" name="Google Shape;21;p5"/>
          <p:cNvSpPr txBox="1"/>
          <p:nvPr>
            <p:ph type="ctrTitle"/>
          </p:nvPr>
        </p:nvSpPr>
        <p:spPr>
          <a:xfrm>
            <a:off x="2738250" y="1661050"/>
            <a:ext cx="3667500" cy="13677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rgbClr val="00E9A9"/>
              </a:buClr>
              <a:buSzPts val="3800"/>
              <a:buNone/>
              <a:defRPr sz="3800">
                <a:solidFill>
                  <a:srgbClr val="00E9A9"/>
                </a:solidFill>
              </a:defRPr>
            </a:lvl1pPr>
            <a:lvl2pPr lvl="1" rtl="0" algn="ctr">
              <a:spcBef>
                <a:spcPts val="0"/>
              </a:spcBef>
              <a:spcAft>
                <a:spcPts val="0"/>
              </a:spcAft>
              <a:buClr>
                <a:srgbClr val="00E9A9"/>
              </a:buClr>
              <a:buSzPts val="5200"/>
              <a:buNone/>
              <a:defRPr sz="5200">
                <a:solidFill>
                  <a:srgbClr val="00E9A9"/>
                </a:solidFill>
              </a:defRPr>
            </a:lvl2pPr>
            <a:lvl3pPr lvl="2" rtl="0" algn="ctr">
              <a:spcBef>
                <a:spcPts val="0"/>
              </a:spcBef>
              <a:spcAft>
                <a:spcPts val="0"/>
              </a:spcAft>
              <a:buClr>
                <a:srgbClr val="00E9A9"/>
              </a:buClr>
              <a:buSzPts val="5200"/>
              <a:buNone/>
              <a:defRPr sz="5200">
                <a:solidFill>
                  <a:srgbClr val="00E9A9"/>
                </a:solidFill>
              </a:defRPr>
            </a:lvl3pPr>
            <a:lvl4pPr lvl="3" rtl="0" algn="ctr">
              <a:spcBef>
                <a:spcPts val="0"/>
              </a:spcBef>
              <a:spcAft>
                <a:spcPts val="0"/>
              </a:spcAft>
              <a:buClr>
                <a:srgbClr val="00E9A9"/>
              </a:buClr>
              <a:buSzPts val="5200"/>
              <a:buNone/>
              <a:defRPr sz="5200">
                <a:solidFill>
                  <a:srgbClr val="00E9A9"/>
                </a:solidFill>
              </a:defRPr>
            </a:lvl4pPr>
            <a:lvl5pPr lvl="4" rtl="0" algn="ctr">
              <a:spcBef>
                <a:spcPts val="0"/>
              </a:spcBef>
              <a:spcAft>
                <a:spcPts val="0"/>
              </a:spcAft>
              <a:buClr>
                <a:srgbClr val="00E9A9"/>
              </a:buClr>
              <a:buSzPts val="5200"/>
              <a:buNone/>
              <a:defRPr sz="5200">
                <a:solidFill>
                  <a:srgbClr val="00E9A9"/>
                </a:solidFill>
              </a:defRPr>
            </a:lvl5pPr>
            <a:lvl6pPr lvl="5" rtl="0" algn="ctr">
              <a:spcBef>
                <a:spcPts val="0"/>
              </a:spcBef>
              <a:spcAft>
                <a:spcPts val="0"/>
              </a:spcAft>
              <a:buClr>
                <a:srgbClr val="00E9A9"/>
              </a:buClr>
              <a:buSzPts val="5200"/>
              <a:buNone/>
              <a:defRPr sz="5200">
                <a:solidFill>
                  <a:srgbClr val="00E9A9"/>
                </a:solidFill>
              </a:defRPr>
            </a:lvl6pPr>
            <a:lvl7pPr lvl="6" rtl="0" algn="ctr">
              <a:spcBef>
                <a:spcPts val="0"/>
              </a:spcBef>
              <a:spcAft>
                <a:spcPts val="0"/>
              </a:spcAft>
              <a:buClr>
                <a:srgbClr val="00E9A9"/>
              </a:buClr>
              <a:buSzPts val="5200"/>
              <a:buNone/>
              <a:defRPr sz="5200">
                <a:solidFill>
                  <a:srgbClr val="00E9A9"/>
                </a:solidFill>
              </a:defRPr>
            </a:lvl7pPr>
            <a:lvl8pPr lvl="7" rtl="0" algn="ctr">
              <a:spcBef>
                <a:spcPts val="0"/>
              </a:spcBef>
              <a:spcAft>
                <a:spcPts val="0"/>
              </a:spcAft>
              <a:buClr>
                <a:srgbClr val="00E9A9"/>
              </a:buClr>
              <a:buSzPts val="5200"/>
              <a:buNone/>
              <a:defRPr sz="5200">
                <a:solidFill>
                  <a:srgbClr val="00E9A9"/>
                </a:solidFill>
              </a:defRPr>
            </a:lvl8pPr>
            <a:lvl9pPr lvl="8" rtl="0" algn="ctr">
              <a:spcBef>
                <a:spcPts val="0"/>
              </a:spcBef>
              <a:spcAft>
                <a:spcPts val="0"/>
              </a:spcAft>
              <a:buClr>
                <a:srgbClr val="00E9A9"/>
              </a:buClr>
              <a:buSzPts val="5200"/>
              <a:buNone/>
              <a:defRPr sz="5200">
                <a:solidFill>
                  <a:srgbClr val="00E9A9"/>
                </a:solidFill>
              </a:defRPr>
            </a:lvl9pPr>
          </a:lstStyle>
          <a:p/>
        </p:txBody>
      </p:sp>
      <p:sp>
        <p:nvSpPr>
          <p:cNvPr id="22" name="Google Shape;22;p5"/>
          <p:cNvSpPr txBox="1"/>
          <p:nvPr>
            <p:ph idx="1" type="subTitle"/>
          </p:nvPr>
        </p:nvSpPr>
        <p:spPr>
          <a:xfrm>
            <a:off x="2632800" y="3434600"/>
            <a:ext cx="38784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00BCDE"/>
              </a:buClr>
              <a:buSzPts val="2600"/>
              <a:buNone/>
              <a:defRPr sz="2600">
                <a:solidFill>
                  <a:srgbClr val="00BCDE"/>
                </a:solidFill>
              </a:defRPr>
            </a:lvl1pPr>
            <a:lvl2pPr lvl="1" rtl="0" algn="ctr">
              <a:lnSpc>
                <a:spcPct val="100000"/>
              </a:lnSpc>
              <a:spcBef>
                <a:spcPts val="0"/>
              </a:spcBef>
              <a:spcAft>
                <a:spcPts val="0"/>
              </a:spcAft>
              <a:buClr>
                <a:srgbClr val="6A2C70"/>
              </a:buClr>
              <a:buSzPts val="2600"/>
              <a:buNone/>
              <a:defRPr sz="2600">
                <a:solidFill>
                  <a:srgbClr val="6A2C70"/>
                </a:solidFill>
              </a:defRPr>
            </a:lvl2pPr>
            <a:lvl3pPr lvl="2" rtl="0" algn="ctr">
              <a:lnSpc>
                <a:spcPct val="100000"/>
              </a:lnSpc>
              <a:spcBef>
                <a:spcPts val="0"/>
              </a:spcBef>
              <a:spcAft>
                <a:spcPts val="0"/>
              </a:spcAft>
              <a:buClr>
                <a:srgbClr val="6A2C70"/>
              </a:buClr>
              <a:buSzPts val="2600"/>
              <a:buNone/>
              <a:defRPr sz="2600">
                <a:solidFill>
                  <a:srgbClr val="6A2C70"/>
                </a:solidFill>
              </a:defRPr>
            </a:lvl3pPr>
            <a:lvl4pPr lvl="3" rtl="0" algn="ctr">
              <a:lnSpc>
                <a:spcPct val="100000"/>
              </a:lnSpc>
              <a:spcBef>
                <a:spcPts val="0"/>
              </a:spcBef>
              <a:spcAft>
                <a:spcPts val="0"/>
              </a:spcAft>
              <a:buClr>
                <a:srgbClr val="6A2C70"/>
              </a:buClr>
              <a:buSzPts val="2600"/>
              <a:buNone/>
              <a:defRPr sz="2600">
                <a:solidFill>
                  <a:srgbClr val="6A2C70"/>
                </a:solidFill>
              </a:defRPr>
            </a:lvl4pPr>
            <a:lvl5pPr lvl="4" rtl="0" algn="ctr">
              <a:lnSpc>
                <a:spcPct val="100000"/>
              </a:lnSpc>
              <a:spcBef>
                <a:spcPts val="0"/>
              </a:spcBef>
              <a:spcAft>
                <a:spcPts val="0"/>
              </a:spcAft>
              <a:buClr>
                <a:srgbClr val="6A2C70"/>
              </a:buClr>
              <a:buSzPts val="2600"/>
              <a:buNone/>
              <a:defRPr sz="2600">
                <a:solidFill>
                  <a:srgbClr val="6A2C70"/>
                </a:solidFill>
              </a:defRPr>
            </a:lvl5pPr>
            <a:lvl6pPr lvl="5" rtl="0" algn="ctr">
              <a:lnSpc>
                <a:spcPct val="100000"/>
              </a:lnSpc>
              <a:spcBef>
                <a:spcPts val="0"/>
              </a:spcBef>
              <a:spcAft>
                <a:spcPts val="0"/>
              </a:spcAft>
              <a:buClr>
                <a:srgbClr val="6A2C70"/>
              </a:buClr>
              <a:buSzPts val="2600"/>
              <a:buNone/>
              <a:defRPr sz="2600">
                <a:solidFill>
                  <a:srgbClr val="6A2C70"/>
                </a:solidFill>
              </a:defRPr>
            </a:lvl6pPr>
            <a:lvl7pPr lvl="6" rtl="0" algn="ctr">
              <a:lnSpc>
                <a:spcPct val="100000"/>
              </a:lnSpc>
              <a:spcBef>
                <a:spcPts val="0"/>
              </a:spcBef>
              <a:spcAft>
                <a:spcPts val="0"/>
              </a:spcAft>
              <a:buClr>
                <a:srgbClr val="6A2C70"/>
              </a:buClr>
              <a:buSzPts val="2600"/>
              <a:buNone/>
              <a:defRPr sz="2600">
                <a:solidFill>
                  <a:srgbClr val="6A2C70"/>
                </a:solidFill>
              </a:defRPr>
            </a:lvl7pPr>
            <a:lvl8pPr lvl="7" rtl="0" algn="ctr">
              <a:lnSpc>
                <a:spcPct val="100000"/>
              </a:lnSpc>
              <a:spcBef>
                <a:spcPts val="0"/>
              </a:spcBef>
              <a:spcAft>
                <a:spcPts val="0"/>
              </a:spcAft>
              <a:buClr>
                <a:srgbClr val="6A2C70"/>
              </a:buClr>
              <a:buSzPts val="2600"/>
              <a:buNone/>
              <a:defRPr sz="2600">
                <a:solidFill>
                  <a:srgbClr val="6A2C70"/>
                </a:solidFill>
              </a:defRPr>
            </a:lvl8pPr>
            <a:lvl9pPr lvl="8" rtl="0" algn="ctr">
              <a:lnSpc>
                <a:spcPct val="100000"/>
              </a:lnSpc>
              <a:spcBef>
                <a:spcPts val="0"/>
              </a:spcBef>
              <a:spcAft>
                <a:spcPts val="0"/>
              </a:spcAft>
              <a:buClr>
                <a:srgbClr val="6A2C70"/>
              </a:buClr>
              <a:buSzPts val="2600"/>
              <a:buNone/>
              <a:defRPr sz="2600">
                <a:solidFill>
                  <a:srgbClr val="6A2C70"/>
                </a:solidFill>
              </a:defRPr>
            </a:lvl9pPr>
          </a:lstStyle>
          <a:p/>
        </p:txBody>
      </p:sp>
      <p:pic>
        <p:nvPicPr>
          <p:cNvPr id="23" name="Google Shape;23;p5"/>
          <p:cNvPicPr preferRelativeResize="0"/>
          <p:nvPr/>
        </p:nvPicPr>
        <p:blipFill>
          <a:blip r:embed="rId2">
            <a:alphaModFix/>
          </a:blip>
          <a:stretch>
            <a:fillRect/>
          </a:stretch>
        </p:blipFill>
        <p:spPr>
          <a:xfrm>
            <a:off x="61876" y="36300"/>
            <a:ext cx="1917450" cy="1430601"/>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2">
  <p:cSld name="TITLE_1_1_1_1_1_2">
    <p:bg>
      <p:bgPr>
        <a:solidFill>
          <a:srgbClr val="404040"/>
        </a:solidFill>
      </p:bgPr>
    </p:bg>
    <p:spTree>
      <p:nvGrpSpPr>
        <p:cNvPr id="242" name="Shape 242"/>
        <p:cNvGrpSpPr/>
        <p:nvPr/>
      </p:nvGrpSpPr>
      <p:grpSpPr>
        <a:xfrm>
          <a:off x="0" y="0"/>
          <a:ext cx="0" cy="0"/>
          <a:chOff x="0" y="0"/>
          <a:chExt cx="0" cy="0"/>
        </a:xfrm>
      </p:grpSpPr>
      <p:pic>
        <p:nvPicPr>
          <p:cNvPr id="243" name="Google Shape;243;p41"/>
          <p:cNvPicPr preferRelativeResize="0"/>
          <p:nvPr/>
        </p:nvPicPr>
        <p:blipFill>
          <a:blip r:embed="rId2">
            <a:alphaModFix/>
          </a:blip>
          <a:stretch>
            <a:fillRect/>
          </a:stretch>
        </p:blipFill>
        <p:spPr>
          <a:xfrm>
            <a:off x="0" y="3679041"/>
            <a:ext cx="9144003" cy="1464469"/>
          </a:xfrm>
          <a:prstGeom prst="rect">
            <a:avLst/>
          </a:prstGeom>
          <a:noFill/>
          <a:ln>
            <a:noFill/>
          </a:ln>
        </p:spPr>
      </p:pic>
      <p:sp>
        <p:nvSpPr>
          <p:cNvPr id="244" name="Google Shape;244;p41"/>
          <p:cNvSpPr txBox="1"/>
          <p:nvPr>
            <p:ph idx="1" type="body"/>
          </p:nvPr>
        </p:nvSpPr>
        <p:spPr>
          <a:xfrm>
            <a:off x="311700" y="1012350"/>
            <a:ext cx="8520300" cy="2474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245" name="Google Shape;245;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6" name="Google Shape;246;p41"/>
          <p:cNvSpPr txBox="1"/>
          <p:nvPr>
            <p:ph type="title"/>
          </p:nvPr>
        </p:nvSpPr>
        <p:spPr>
          <a:xfrm>
            <a:off x="311700" y="439650"/>
            <a:ext cx="72522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247" name="Google Shape;247;p41"/>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2 2">
  <p:cSld name="TITLE_1_1_1_1_1_2_2">
    <p:bg>
      <p:bgPr>
        <a:solidFill>
          <a:srgbClr val="404040"/>
        </a:solidFill>
      </p:bgPr>
    </p:bg>
    <p:spTree>
      <p:nvGrpSpPr>
        <p:cNvPr id="248" name="Shape 248"/>
        <p:cNvGrpSpPr/>
        <p:nvPr/>
      </p:nvGrpSpPr>
      <p:grpSpPr>
        <a:xfrm>
          <a:off x="0" y="0"/>
          <a:ext cx="0" cy="0"/>
          <a:chOff x="0" y="0"/>
          <a:chExt cx="0" cy="0"/>
        </a:xfrm>
      </p:grpSpPr>
      <p:pic>
        <p:nvPicPr>
          <p:cNvPr id="249" name="Google Shape;249;p42"/>
          <p:cNvPicPr preferRelativeResize="0"/>
          <p:nvPr/>
        </p:nvPicPr>
        <p:blipFill>
          <a:blip r:embed="rId2">
            <a:alphaModFix/>
          </a:blip>
          <a:stretch>
            <a:fillRect/>
          </a:stretch>
        </p:blipFill>
        <p:spPr>
          <a:xfrm>
            <a:off x="0" y="2"/>
            <a:ext cx="7702400" cy="1233575"/>
          </a:xfrm>
          <a:prstGeom prst="rect">
            <a:avLst/>
          </a:prstGeom>
          <a:noFill/>
          <a:ln>
            <a:noFill/>
          </a:ln>
        </p:spPr>
      </p:pic>
      <p:sp>
        <p:nvSpPr>
          <p:cNvPr id="250" name="Google Shape;250;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251" name="Google Shape;251;p42"/>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2 1">
  <p:cSld name="TITLE_1_1_1_1_1_2_1">
    <p:bg>
      <p:bgPr>
        <a:solidFill>
          <a:srgbClr val="404040"/>
        </a:solidFill>
      </p:bgPr>
    </p:bg>
    <p:spTree>
      <p:nvGrpSpPr>
        <p:cNvPr id="252" name="Shape 252"/>
        <p:cNvGrpSpPr/>
        <p:nvPr/>
      </p:nvGrpSpPr>
      <p:grpSpPr>
        <a:xfrm>
          <a:off x="0" y="0"/>
          <a:ext cx="0" cy="0"/>
          <a:chOff x="0" y="0"/>
          <a:chExt cx="0" cy="0"/>
        </a:xfrm>
      </p:grpSpPr>
      <p:pic>
        <p:nvPicPr>
          <p:cNvPr id="253" name="Google Shape;253;p43"/>
          <p:cNvPicPr preferRelativeResize="0"/>
          <p:nvPr/>
        </p:nvPicPr>
        <p:blipFill>
          <a:blip r:embed="rId2">
            <a:alphaModFix/>
          </a:blip>
          <a:stretch>
            <a:fillRect/>
          </a:stretch>
        </p:blipFill>
        <p:spPr>
          <a:xfrm>
            <a:off x="0" y="4120775"/>
            <a:ext cx="7749248" cy="1022725"/>
          </a:xfrm>
          <a:prstGeom prst="rect">
            <a:avLst/>
          </a:prstGeom>
          <a:noFill/>
          <a:ln>
            <a:noFill/>
          </a:ln>
        </p:spPr>
      </p:pic>
      <p:sp>
        <p:nvSpPr>
          <p:cNvPr id="254" name="Google Shape;254;p43"/>
          <p:cNvSpPr txBox="1"/>
          <p:nvPr>
            <p:ph idx="1" type="subTitle"/>
          </p:nvPr>
        </p:nvSpPr>
        <p:spPr>
          <a:xfrm>
            <a:off x="3254800" y="2834125"/>
            <a:ext cx="55773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6A2C70"/>
              </a:buClr>
              <a:buSzPts val="2800"/>
              <a:buNone/>
              <a:defRPr sz="2800">
                <a:solidFill>
                  <a:srgbClr val="6A2C70"/>
                </a:solidFill>
              </a:defRPr>
            </a:lvl1pPr>
            <a:lvl2pPr lvl="1" rtl="0" algn="ctr">
              <a:lnSpc>
                <a:spcPct val="100000"/>
              </a:lnSpc>
              <a:spcBef>
                <a:spcPts val="0"/>
              </a:spcBef>
              <a:spcAft>
                <a:spcPts val="0"/>
              </a:spcAft>
              <a:buClr>
                <a:srgbClr val="6A2C70"/>
              </a:buClr>
              <a:buSzPts val="2800"/>
              <a:buNone/>
              <a:defRPr sz="2800">
                <a:solidFill>
                  <a:srgbClr val="6A2C70"/>
                </a:solidFill>
              </a:defRPr>
            </a:lvl2pPr>
            <a:lvl3pPr lvl="2" rtl="0" algn="ctr">
              <a:lnSpc>
                <a:spcPct val="100000"/>
              </a:lnSpc>
              <a:spcBef>
                <a:spcPts val="0"/>
              </a:spcBef>
              <a:spcAft>
                <a:spcPts val="0"/>
              </a:spcAft>
              <a:buClr>
                <a:srgbClr val="6A2C70"/>
              </a:buClr>
              <a:buSzPts val="2800"/>
              <a:buNone/>
              <a:defRPr sz="2800">
                <a:solidFill>
                  <a:srgbClr val="6A2C70"/>
                </a:solidFill>
              </a:defRPr>
            </a:lvl3pPr>
            <a:lvl4pPr lvl="3" rtl="0" algn="ctr">
              <a:lnSpc>
                <a:spcPct val="100000"/>
              </a:lnSpc>
              <a:spcBef>
                <a:spcPts val="0"/>
              </a:spcBef>
              <a:spcAft>
                <a:spcPts val="0"/>
              </a:spcAft>
              <a:buClr>
                <a:srgbClr val="6A2C70"/>
              </a:buClr>
              <a:buSzPts val="2800"/>
              <a:buNone/>
              <a:defRPr sz="2800">
                <a:solidFill>
                  <a:srgbClr val="6A2C70"/>
                </a:solidFill>
              </a:defRPr>
            </a:lvl4pPr>
            <a:lvl5pPr lvl="4" rtl="0" algn="ctr">
              <a:lnSpc>
                <a:spcPct val="100000"/>
              </a:lnSpc>
              <a:spcBef>
                <a:spcPts val="0"/>
              </a:spcBef>
              <a:spcAft>
                <a:spcPts val="0"/>
              </a:spcAft>
              <a:buClr>
                <a:srgbClr val="6A2C70"/>
              </a:buClr>
              <a:buSzPts val="2800"/>
              <a:buNone/>
              <a:defRPr sz="2800">
                <a:solidFill>
                  <a:srgbClr val="6A2C70"/>
                </a:solidFill>
              </a:defRPr>
            </a:lvl5pPr>
            <a:lvl6pPr lvl="5" rtl="0" algn="ctr">
              <a:lnSpc>
                <a:spcPct val="100000"/>
              </a:lnSpc>
              <a:spcBef>
                <a:spcPts val="0"/>
              </a:spcBef>
              <a:spcAft>
                <a:spcPts val="0"/>
              </a:spcAft>
              <a:buClr>
                <a:srgbClr val="6A2C70"/>
              </a:buClr>
              <a:buSzPts val="2800"/>
              <a:buNone/>
              <a:defRPr sz="2800">
                <a:solidFill>
                  <a:srgbClr val="6A2C70"/>
                </a:solidFill>
              </a:defRPr>
            </a:lvl6pPr>
            <a:lvl7pPr lvl="6" rtl="0" algn="ctr">
              <a:lnSpc>
                <a:spcPct val="100000"/>
              </a:lnSpc>
              <a:spcBef>
                <a:spcPts val="0"/>
              </a:spcBef>
              <a:spcAft>
                <a:spcPts val="0"/>
              </a:spcAft>
              <a:buClr>
                <a:srgbClr val="6A2C70"/>
              </a:buClr>
              <a:buSzPts val="2800"/>
              <a:buNone/>
              <a:defRPr sz="2800">
                <a:solidFill>
                  <a:srgbClr val="6A2C70"/>
                </a:solidFill>
              </a:defRPr>
            </a:lvl7pPr>
            <a:lvl8pPr lvl="7" rtl="0" algn="ctr">
              <a:lnSpc>
                <a:spcPct val="100000"/>
              </a:lnSpc>
              <a:spcBef>
                <a:spcPts val="0"/>
              </a:spcBef>
              <a:spcAft>
                <a:spcPts val="0"/>
              </a:spcAft>
              <a:buClr>
                <a:srgbClr val="6A2C70"/>
              </a:buClr>
              <a:buSzPts val="2800"/>
              <a:buNone/>
              <a:defRPr sz="2800">
                <a:solidFill>
                  <a:srgbClr val="6A2C70"/>
                </a:solidFill>
              </a:defRPr>
            </a:lvl8pPr>
            <a:lvl9pPr lvl="8" rtl="0" algn="ctr">
              <a:lnSpc>
                <a:spcPct val="100000"/>
              </a:lnSpc>
              <a:spcBef>
                <a:spcPts val="0"/>
              </a:spcBef>
              <a:spcAft>
                <a:spcPts val="0"/>
              </a:spcAft>
              <a:buClr>
                <a:srgbClr val="6A2C70"/>
              </a:buClr>
              <a:buSzPts val="2800"/>
              <a:buNone/>
              <a:defRPr sz="2800">
                <a:solidFill>
                  <a:srgbClr val="6A2C70"/>
                </a:solidFill>
              </a:defRPr>
            </a:lvl9pPr>
          </a:lstStyle>
          <a:p/>
        </p:txBody>
      </p:sp>
      <p:sp>
        <p:nvSpPr>
          <p:cNvPr id="255" name="Google Shape;255;p43"/>
          <p:cNvSpPr txBox="1"/>
          <p:nvPr>
            <p:ph idx="2" type="body"/>
          </p:nvPr>
        </p:nvSpPr>
        <p:spPr>
          <a:xfrm>
            <a:off x="311700" y="1152475"/>
            <a:ext cx="8520300" cy="2474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256" name="Google Shape;256;p43"/>
          <p:cNvSpPr txBox="1"/>
          <p:nvPr>
            <p:ph type="title"/>
          </p:nvPr>
        </p:nvSpPr>
        <p:spPr>
          <a:xfrm>
            <a:off x="311700" y="445025"/>
            <a:ext cx="72522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257" name="Google Shape;257;p43"/>
          <p:cNvPicPr preferRelativeResize="0"/>
          <p:nvPr/>
        </p:nvPicPr>
        <p:blipFill>
          <a:blip r:embed="rId3">
            <a:alphaModFix/>
          </a:blip>
          <a:stretch>
            <a:fillRect/>
          </a:stretch>
        </p:blipFill>
        <p:spPr>
          <a:xfrm>
            <a:off x="7804725" y="4120775"/>
            <a:ext cx="1254723" cy="936141"/>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1">
  <p:cSld name="TITLE_1_1_1_1_1_1">
    <p:bg>
      <p:bgPr>
        <a:solidFill>
          <a:srgbClr val="404040"/>
        </a:solidFill>
      </p:bgPr>
    </p:bg>
    <p:spTree>
      <p:nvGrpSpPr>
        <p:cNvPr id="258" name="Shape 258"/>
        <p:cNvGrpSpPr/>
        <p:nvPr/>
      </p:nvGrpSpPr>
      <p:grpSpPr>
        <a:xfrm>
          <a:off x="0" y="0"/>
          <a:ext cx="0" cy="0"/>
          <a:chOff x="0" y="0"/>
          <a:chExt cx="0" cy="0"/>
        </a:xfrm>
      </p:grpSpPr>
      <p:sp>
        <p:nvSpPr>
          <p:cNvPr id="259" name="Google Shape;259;p44"/>
          <p:cNvSpPr txBox="1"/>
          <p:nvPr>
            <p:ph idx="1" type="subTitle"/>
          </p:nvPr>
        </p:nvSpPr>
        <p:spPr>
          <a:xfrm>
            <a:off x="3254800" y="2834125"/>
            <a:ext cx="55773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6A2C70"/>
              </a:buClr>
              <a:buSzPts val="2800"/>
              <a:buNone/>
              <a:defRPr sz="2800">
                <a:solidFill>
                  <a:srgbClr val="6A2C70"/>
                </a:solidFill>
              </a:defRPr>
            </a:lvl1pPr>
            <a:lvl2pPr lvl="1" rtl="0" algn="ctr">
              <a:lnSpc>
                <a:spcPct val="100000"/>
              </a:lnSpc>
              <a:spcBef>
                <a:spcPts val="0"/>
              </a:spcBef>
              <a:spcAft>
                <a:spcPts val="0"/>
              </a:spcAft>
              <a:buClr>
                <a:srgbClr val="6A2C70"/>
              </a:buClr>
              <a:buSzPts val="2800"/>
              <a:buNone/>
              <a:defRPr sz="2800">
                <a:solidFill>
                  <a:srgbClr val="6A2C70"/>
                </a:solidFill>
              </a:defRPr>
            </a:lvl2pPr>
            <a:lvl3pPr lvl="2" rtl="0" algn="ctr">
              <a:lnSpc>
                <a:spcPct val="100000"/>
              </a:lnSpc>
              <a:spcBef>
                <a:spcPts val="0"/>
              </a:spcBef>
              <a:spcAft>
                <a:spcPts val="0"/>
              </a:spcAft>
              <a:buClr>
                <a:srgbClr val="6A2C70"/>
              </a:buClr>
              <a:buSzPts val="2800"/>
              <a:buNone/>
              <a:defRPr sz="2800">
                <a:solidFill>
                  <a:srgbClr val="6A2C70"/>
                </a:solidFill>
              </a:defRPr>
            </a:lvl3pPr>
            <a:lvl4pPr lvl="3" rtl="0" algn="ctr">
              <a:lnSpc>
                <a:spcPct val="100000"/>
              </a:lnSpc>
              <a:spcBef>
                <a:spcPts val="0"/>
              </a:spcBef>
              <a:spcAft>
                <a:spcPts val="0"/>
              </a:spcAft>
              <a:buClr>
                <a:srgbClr val="6A2C70"/>
              </a:buClr>
              <a:buSzPts val="2800"/>
              <a:buNone/>
              <a:defRPr sz="2800">
                <a:solidFill>
                  <a:srgbClr val="6A2C70"/>
                </a:solidFill>
              </a:defRPr>
            </a:lvl4pPr>
            <a:lvl5pPr lvl="4" rtl="0" algn="ctr">
              <a:lnSpc>
                <a:spcPct val="100000"/>
              </a:lnSpc>
              <a:spcBef>
                <a:spcPts val="0"/>
              </a:spcBef>
              <a:spcAft>
                <a:spcPts val="0"/>
              </a:spcAft>
              <a:buClr>
                <a:srgbClr val="6A2C70"/>
              </a:buClr>
              <a:buSzPts val="2800"/>
              <a:buNone/>
              <a:defRPr sz="2800">
                <a:solidFill>
                  <a:srgbClr val="6A2C70"/>
                </a:solidFill>
              </a:defRPr>
            </a:lvl5pPr>
            <a:lvl6pPr lvl="5" rtl="0" algn="ctr">
              <a:lnSpc>
                <a:spcPct val="100000"/>
              </a:lnSpc>
              <a:spcBef>
                <a:spcPts val="0"/>
              </a:spcBef>
              <a:spcAft>
                <a:spcPts val="0"/>
              </a:spcAft>
              <a:buClr>
                <a:srgbClr val="6A2C70"/>
              </a:buClr>
              <a:buSzPts val="2800"/>
              <a:buNone/>
              <a:defRPr sz="2800">
                <a:solidFill>
                  <a:srgbClr val="6A2C70"/>
                </a:solidFill>
              </a:defRPr>
            </a:lvl6pPr>
            <a:lvl7pPr lvl="6" rtl="0" algn="ctr">
              <a:lnSpc>
                <a:spcPct val="100000"/>
              </a:lnSpc>
              <a:spcBef>
                <a:spcPts val="0"/>
              </a:spcBef>
              <a:spcAft>
                <a:spcPts val="0"/>
              </a:spcAft>
              <a:buClr>
                <a:srgbClr val="6A2C70"/>
              </a:buClr>
              <a:buSzPts val="2800"/>
              <a:buNone/>
              <a:defRPr sz="2800">
                <a:solidFill>
                  <a:srgbClr val="6A2C70"/>
                </a:solidFill>
              </a:defRPr>
            </a:lvl7pPr>
            <a:lvl8pPr lvl="7" rtl="0" algn="ctr">
              <a:lnSpc>
                <a:spcPct val="100000"/>
              </a:lnSpc>
              <a:spcBef>
                <a:spcPts val="0"/>
              </a:spcBef>
              <a:spcAft>
                <a:spcPts val="0"/>
              </a:spcAft>
              <a:buClr>
                <a:srgbClr val="6A2C70"/>
              </a:buClr>
              <a:buSzPts val="2800"/>
              <a:buNone/>
              <a:defRPr sz="2800">
                <a:solidFill>
                  <a:srgbClr val="6A2C70"/>
                </a:solidFill>
              </a:defRPr>
            </a:lvl8pPr>
            <a:lvl9pPr lvl="8" rtl="0" algn="ctr">
              <a:lnSpc>
                <a:spcPct val="100000"/>
              </a:lnSpc>
              <a:spcBef>
                <a:spcPts val="0"/>
              </a:spcBef>
              <a:spcAft>
                <a:spcPts val="0"/>
              </a:spcAft>
              <a:buClr>
                <a:srgbClr val="6A2C70"/>
              </a:buClr>
              <a:buSzPts val="2800"/>
              <a:buNone/>
              <a:defRPr sz="2800">
                <a:solidFill>
                  <a:srgbClr val="6A2C70"/>
                </a:solidFill>
              </a:defRPr>
            </a:lvl9pPr>
          </a:lstStyle>
          <a:p/>
        </p:txBody>
      </p:sp>
      <p:sp>
        <p:nvSpPr>
          <p:cNvPr id="260" name="Google Shape;260;p44"/>
          <p:cNvSpPr txBox="1"/>
          <p:nvPr>
            <p:ph idx="2" type="body"/>
          </p:nvPr>
        </p:nvSpPr>
        <p:spPr>
          <a:xfrm>
            <a:off x="311700" y="1152475"/>
            <a:ext cx="8520300" cy="17919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261" name="Google Shape;261;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2" name="Google Shape;262;p44"/>
          <p:cNvSpPr txBox="1"/>
          <p:nvPr>
            <p:ph type="title"/>
          </p:nvPr>
        </p:nvSpPr>
        <p:spPr>
          <a:xfrm>
            <a:off x="311700" y="434500"/>
            <a:ext cx="72522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263" name="Google Shape;263;p44"/>
          <p:cNvPicPr preferRelativeResize="0"/>
          <p:nvPr/>
        </p:nvPicPr>
        <p:blipFill>
          <a:blip r:embed="rId2">
            <a:alphaModFix/>
          </a:blip>
          <a:stretch>
            <a:fillRect/>
          </a:stretch>
        </p:blipFill>
        <p:spPr>
          <a:xfrm>
            <a:off x="0" y="3089661"/>
            <a:ext cx="9144003" cy="2053829"/>
          </a:xfrm>
          <a:prstGeom prst="rect">
            <a:avLst/>
          </a:prstGeom>
          <a:noFill/>
          <a:ln>
            <a:noFill/>
          </a:ln>
        </p:spPr>
      </p:pic>
      <p:pic>
        <p:nvPicPr>
          <p:cNvPr id="264" name="Google Shape;264;p44"/>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1 1 1 1 1">
  <p:cSld name="TITLE_1_1_1_1_1_1_1">
    <p:bg>
      <p:bgPr>
        <a:solidFill>
          <a:schemeClr val="lt1"/>
        </a:solidFill>
      </p:bgPr>
    </p:bg>
    <p:spTree>
      <p:nvGrpSpPr>
        <p:cNvPr id="265" name="Shape 265"/>
        <p:cNvGrpSpPr/>
        <p:nvPr/>
      </p:nvGrpSpPr>
      <p:grpSpPr>
        <a:xfrm>
          <a:off x="0" y="0"/>
          <a:ext cx="0" cy="0"/>
          <a:chOff x="0" y="0"/>
          <a:chExt cx="0" cy="0"/>
        </a:xfrm>
      </p:grpSpPr>
      <p:sp>
        <p:nvSpPr>
          <p:cNvPr id="266" name="Google Shape;266;p45"/>
          <p:cNvSpPr/>
          <p:nvPr/>
        </p:nvSpPr>
        <p:spPr>
          <a:xfrm>
            <a:off x="7737900" y="0"/>
            <a:ext cx="1406100" cy="3097800"/>
          </a:xfrm>
          <a:prstGeom prst="rect">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5"/>
          <p:cNvSpPr txBox="1"/>
          <p:nvPr>
            <p:ph idx="1" type="body"/>
          </p:nvPr>
        </p:nvSpPr>
        <p:spPr>
          <a:xfrm>
            <a:off x="265075" y="924550"/>
            <a:ext cx="8520300" cy="17919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404040"/>
              </a:buClr>
              <a:buSzPts val="1800"/>
              <a:buChar char="●"/>
              <a:defRPr sz="1800">
                <a:solidFill>
                  <a:srgbClr val="404040"/>
                </a:solidFill>
              </a:defRPr>
            </a:lvl1pPr>
            <a:lvl2pPr indent="-317500" lvl="1" marL="914400" rtl="0">
              <a:lnSpc>
                <a:spcPct val="115000"/>
              </a:lnSpc>
              <a:spcBef>
                <a:spcPts val="0"/>
              </a:spcBef>
              <a:spcAft>
                <a:spcPts val="0"/>
              </a:spcAft>
              <a:buClr>
                <a:srgbClr val="404040"/>
              </a:buClr>
              <a:buSzPts val="1400"/>
              <a:buChar char="○"/>
              <a:defRPr>
                <a:solidFill>
                  <a:srgbClr val="404040"/>
                </a:solidFill>
              </a:defRPr>
            </a:lvl2pPr>
            <a:lvl3pPr indent="-317500" lvl="2" marL="1371600" rtl="0">
              <a:lnSpc>
                <a:spcPct val="115000"/>
              </a:lnSpc>
              <a:spcBef>
                <a:spcPts val="0"/>
              </a:spcBef>
              <a:spcAft>
                <a:spcPts val="0"/>
              </a:spcAft>
              <a:buClr>
                <a:srgbClr val="404040"/>
              </a:buClr>
              <a:buSzPts val="1400"/>
              <a:buChar char="■"/>
              <a:defRPr>
                <a:solidFill>
                  <a:srgbClr val="404040"/>
                </a:solidFill>
              </a:defRPr>
            </a:lvl3pPr>
            <a:lvl4pPr indent="-317500" lvl="3" marL="1828800" rtl="0">
              <a:lnSpc>
                <a:spcPct val="115000"/>
              </a:lnSpc>
              <a:spcBef>
                <a:spcPts val="0"/>
              </a:spcBef>
              <a:spcAft>
                <a:spcPts val="0"/>
              </a:spcAft>
              <a:buClr>
                <a:srgbClr val="404040"/>
              </a:buClr>
              <a:buSzPts val="1400"/>
              <a:buChar char="●"/>
              <a:defRPr>
                <a:solidFill>
                  <a:srgbClr val="404040"/>
                </a:solidFill>
              </a:defRPr>
            </a:lvl4pPr>
            <a:lvl5pPr indent="-317500" lvl="4" marL="2286000" rtl="0">
              <a:lnSpc>
                <a:spcPct val="115000"/>
              </a:lnSpc>
              <a:spcBef>
                <a:spcPts val="0"/>
              </a:spcBef>
              <a:spcAft>
                <a:spcPts val="0"/>
              </a:spcAft>
              <a:buClr>
                <a:srgbClr val="404040"/>
              </a:buClr>
              <a:buSzPts val="1400"/>
              <a:buChar char="○"/>
              <a:defRPr>
                <a:solidFill>
                  <a:srgbClr val="404040"/>
                </a:solidFill>
              </a:defRPr>
            </a:lvl5pPr>
            <a:lvl6pPr indent="-317500" lvl="5" marL="2743200" rtl="0">
              <a:lnSpc>
                <a:spcPct val="115000"/>
              </a:lnSpc>
              <a:spcBef>
                <a:spcPts val="0"/>
              </a:spcBef>
              <a:spcAft>
                <a:spcPts val="0"/>
              </a:spcAft>
              <a:buClr>
                <a:srgbClr val="404040"/>
              </a:buClr>
              <a:buSzPts val="1400"/>
              <a:buChar char="■"/>
              <a:defRPr>
                <a:solidFill>
                  <a:srgbClr val="404040"/>
                </a:solidFill>
              </a:defRPr>
            </a:lvl6pPr>
            <a:lvl7pPr indent="-317500" lvl="6" marL="3200400" rtl="0">
              <a:lnSpc>
                <a:spcPct val="115000"/>
              </a:lnSpc>
              <a:spcBef>
                <a:spcPts val="0"/>
              </a:spcBef>
              <a:spcAft>
                <a:spcPts val="0"/>
              </a:spcAft>
              <a:buClr>
                <a:srgbClr val="404040"/>
              </a:buClr>
              <a:buSzPts val="1400"/>
              <a:buChar char="●"/>
              <a:defRPr>
                <a:solidFill>
                  <a:srgbClr val="404040"/>
                </a:solidFill>
              </a:defRPr>
            </a:lvl7pPr>
            <a:lvl8pPr indent="-317500" lvl="7" marL="3657600" rtl="0">
              <a:lnSpc>
                <a:spcPct val="115000"/>
              </a:lnSpc>
              <a:spcBef>
                <a:spcPts val="0"/>
              </a:spcBef>
              <a:spcAft>
                <a:spcPts val="0"/>
              </a:spcAft>
              <a:buClr>
                <a:srgbClr val="404040"/>
              </a:buClr>
              <a:buSzPts val="1400"/>
              <a:buChar char="○"/>
              <a:defRPr>
                <a:solidFill>
                  <a:srgbClr val="404040"/>
                </a:solidFill>
              </a:defRPr>
            </a:lvl8pPr>
            <a:lvl9pPr indent="-317500" lvl="8" marL="4114800" rtl="0">
              <a:lnSpc>
                <a:spcPct val="115000"/>
              </a:lnSpc>
              <a:spcBef>
                <a:spcPts val="0"/>
              </a:spcBef>
              <a:spcAft>
                <a:spcPts val="0"/>
              </a:spcAft>
              <a:buClr>
                <a:srgbClr val="404040"/>
              </a:buClr>
              <a:buSzPts val="1400"/>
              <a:buChar char="■"/>
              <a:defRPr>
                <a:solidFill>
                  <a:srgbClr val="404040"/>
                </a:solidFill>
              </a:defRPr>
            </a:lvl9pPr>
          </a:lstStyle>
          <a:p/>
        </p:txBody>
      </p:sp>
      <p:sp>
        <p:nvSpPr>
          <p:cNvPr id="268" name="Google Shape;268;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9" name="Google Shape;269;p45"/>
          <p:cNvSpPr txBox="1"/>
          <p:nvPr>
            <p:ph type="title"/>
          </p:nvPr>
        </p:nvSpPr>
        <p:spPr>
          <a:xfrm>
            <a:off x="265075" y="234175"/>
            <a:ext cx="72522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404040"/>
              </a:buClr>
              <a:buSzPts val="2500"/>
              <a:buNone/>
              <a:defRPr sz="2500">
                <a:solidFill>
                  <a:srgbClr val="404040"/>
                </a:solidFill>
              </a:defRPr>
            </a:lvl1pPr>
            <a:lvl2pPr lvl="1" rtl="0">
              <a:spcBef>
                <a:spcPts val="0"/>
              </a:spcBef>
              <a:spcAft>
                <a:spcPts val="0"/>
              </a:spcAft>
              <a:buClr>
                <a:srgbClr val="404040"/>
              </a:buClr>
              <a:buSzPts val="2500"/>
              <a:buNone/>
              <a:defRPr sz="2500">
                <a:solidFill>
                  <a:srgbClr val="404040"/>
                </a:solidFill>
              </a:defRPr>
            </a:lvl2pPr>
            <a:lvl3pPr lvl="2" rtl="0">
              <a:spcBef>
                <a:spcPts val="0"/>
              </a:spcBef>
              <a:spcAft>
                <a:spcPts val="0"/>
              </a:spcAft>
              <a:buClr>
                <a:srgbClr val="404040"/>
              </a:buClr>
              <a:buSzPts val="2500"/>
              <a:buNone/>
              <a:defRPr sz="2500">
                <a:solidFill>
                  <a:srgbClr val="404040"/>
                </a:solidFill>
              </a:defRPr>
            </a:lvl3pPr>
            <a:lvl4pPr lvl="3" rtl="0">
              <a:spcBef>
                <a:spcPts val="0"/>
              </a:spcBef>
              <a:spcAft>
                <a:spcPts val="0"/>
              </a:spcAft>
              <a:buClr>
                <a:srgbClr val="404040"/>
              </a:buClr>
              <a:buSzPts val="2500"/>
              <a:buNone/>
              <a:defRPr sz="2500">
                <a:solidFill>
                  <a:srgbClr val="404040"/>
                </a:solidFill>
              </a:defRPr>
            </a:lvl4pPr>
            <a:lvl5pPr lvl="4" rtl="0">
              <a:spcBef>
                <a:spcPts val="0"/>
              </a:spcBef>
              <a:spcAft>
                <a:spcPts val="0"/>
              </a:spcAft>
              <a:buClr>
                <a:srgbClr val="404040"/>
              </a:buClr>
              <a:buSzPts val="2500"/>
              <a:buNone/>
              <a:defRPr sz="2500">
                <a:solidFill>
                  <a:srgbClr val="404040"/>
                </a:solidFill>
              </a:defRPr>
            </a:lvl5pPr>
            <a:lvl6pPr lvl="5" rtl="0">
              <a:spcBef>
                <a:spcPts val="0"/>
              </a:spcBef>
              <a:spcAft>
                <a:spcPts val="0"/>
              </a:spcAft>
              <a:buClr>
                <a:srgbClr val="404040"/>
              </a:buClr>
              <a:buSzPts val="2500"/>
              <a:buNone/>
              <a:defRPr sz="2500">
                <a:solidFill>
                  <a:srgbClr val="404040"/>
                </a:solidFill>
              </a:defRPr>
            </a:lvl6pPr>
            <a:lvl7pPr lvl="6" rtl="0">
              <a:spcBef>
                <a:spcPts val="0"/>
              </a:spcBef>
              <a:spcAft>
                <a:spcPts val="0"/>
              </a:spcAft>
              <a:buClr>
                <a:srgbClr val="404040"/>
              </a:buClr>
              <a:buSzPts val="2500"/>
              <a:buNone/>
              <a:defRPr sz="2500">
                <a:solidFill>
                  <a:srgbClr val="404040"/>
                </a:solidFill>
              </a:defRPr>
            </a:lvl7pPr>
            <a:lvl8pPr lvl="7" rtl="0">
              <a:spcBef>
                <a:spcPts val="0"/>
              </a:spcBef>
              <a:spcAft>
                <a:spcPts val="0"/>
              </a:spcAft>
              <a:buClr>
                <a:srgbClr val="404040"/>
              </a:buClr>
              <a:buSzPts val="2500"/>
              <a:buNone/>
              <a:defRPr sz="2500">
                <a:solidFill>
                  <a:srgbClr val="404040"/>
                </a:solidFill>
              </a:defRPr>
            </a:lvl8pPr>
            <a:lvl9pPr lvl="8" rtl="0">
              <a:spcBef>
                <a:spcPts val="0"/>
              </a:spcBef>
              <a:spcAft>
                <a:spcPts val="0"/>
              </a:spcAft>
              <a:buClr>
                <a:srgbClr val="404040"/>
              </a:buClr>
              <a:buSzPts val="2500"/>
              <a:buNone/>
              <a:defRPr sz="2500">
                <a:solidFill>
                  <a:srgbClr val="404040"/>
                </a:solidFill>
              </a:defRPr>
            </a:lvl9pPr>
          </a:lstStyle>
          <a:p/>
        </p:txBody>
      </p:sp>
      <p:pic>
        <p:nvPicPr>
          <p:cNvPr id="270" name="Google Shape;270;p45"/>
          <p:cNvPicPr preferRelativeResize="0"/>
          <p:nvPr/>
        </p:nvPicPr>
        <p:blipFill>
          <a:blip r:embed="rId2">
            <a:alphaModFix/>
          </a:blip>
          <a:stretch>
            <a:fillRect/>
          </a:stretch>
        </p:blipFill>
        <p:spPr>
          <a:xfrm>
            <a:off x="0" y="3089661"/>
            <a:ext cx="9144003" cy="2053829"/>
          </a:xfrm>
          <a:prstGeom prst="rect">
            <a:avLst/>
          </a:prstGeom>
          <a:noFill/>
          <a:ln>
            <a:noFill/>
          </a:ln>
        </p:spPr>
      </p:pic>
      <p:pic>
        <p:nvPicPr>
          <p:cNvPr id="271" name="Google Shape;271;p45"/>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4">
  <p:cSld name="TITLE_4">
    <p:bg>
      <p:bgPr>
        <a:solidFill>
          <a:srgbClr val="404040"/>
        </a:solidFill>
      </p:bgPr>
    </p:bg>
    <p:spTree>
      <p:nvGrpSpPr>
        <p:cNvPr id="24" name="Shape 24"/>
        <p:cNvGrpSpPr/>
        <p:nvPr/>
      </p:nvGrpSpPr>
      <p:grpSpPr>
        <a:xfrm>
          <a:off x="0" y="0"/>
          <a:ext cx="0" cy="0"/>
          <a:chOff x="0" y="0"/>
          <a:chExt cx="0" cy="0"/>
        </a:xfrm>
      </p:grpSpPr>
      <p:sp>
        <p:nvSpPr>
          <p:cNvPr id="25" name="Google Shape;25;p6"/>
          <p:cNvSpPr txBox="1"/>
          <p:nvPr>
            <p:ph type="ctrTitle"/>
          </p:nvPr>
        </p:nvSpPr>
        <p:spPr>
          <a:xfrm>
            <a:off x="3668975" y="1627050"/>
            <a:ext cx="3667500" cy="13677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rgbClr val="00E9A9"/>
              </a:buClr>
              <a:buSzPts val="3800"/>
              <a:buNone/>
              <a:defRPr sz="3800">
                <a:solidFill>
                  <a:srgbClr val="00E9A9"/>
                </a:solidFill>
              </a:defRPr>
            </a:lvl1pPr>
            <a:lvl2pPr lvl="1" rtl="0" algn="ctr">
              <a:spcBef>
                <a:spcPts val="0"/>
              </a:spcBef>
              <a:spcAft>
                <a:spcPts val="0"/>
              </a:spcAft>
              <a:buClr>
                <a:srgbClr val="00E9A9"/>
              </a:buClr>
              <a:buSzPts val="5200"/>
              <a:buNone/>
              <a:defRPr sz="5200">
                <a:solidFill>
                  <a:srgbClr val="00E9A9"/>
                </a:solidFill>
              </a:defRPr>
            </a:lvl2pPr>
            <a:lvl3pPr lvl="2" rtl="0" algn="ctr">
              <a:spcBef>
                <a:spcPts val="0"/>
              </a:spcBef>
              <a:spcAft>
                <a:spcPts val="0"/>
              </a:spcAft>
              <a:buClr>
                <a:srgbClr val="00E9A9"/>
              </a:buClr>
              <a:buSzPts val="5200"/>
              <a:buNone/>
              <a:defRPr sz="5200">
                <a:solidFill>
                  <a:srgbClr val="00E9A9"/>
                </a:solidFill>
              </a:defRPr>
            </a:lvl3pPr>
            <a:lvl4pPr lvl="3" rtl="0" algn="ctr">
              <a:spcBef>
                <a:spcPts val="0"/>
              </a:spcBef>
              <a:spcAft>
                <a:spcPts val="0"/>
              </a:spcAft>
              <a:buClr>
                <a:srgbClr val="00E9A9"/>
              </a:buClr>
              <a:buSzPts val="5200"/>
              <a:buNone/>
              <a:defRPr sz="5200">
                <a:solidFill>
                  <a:srgbClr val="00E9A9"/>
                </a:solidFill>
              </a:defRPr>
            </a:lvl4pPr>
            <a:lvl5pPr lvl="4" rtl="0" algn="ctr">
              <a:spcBef>
                <a:spcPts val="0"/>
              </a:spcBef>
              <a:spcAft>
                <a:spcPts val="0"/>
              </a:spcAft>
              <a:buClr>
                <a:srgbClr val="00E9A9"/>
              </a:buClr>
              <a:buSzPts val="5200"/>
              <a:buNone/>
              <a:defRPr sz="5200">
                <a:solidFill>
                  <a:srgbClr val="00E9A9"/>
                </a:solidFill>
              </a:defRPr>
            </a:lvl5pPr>
            <a:lvl6pPr lvl="5" rtl="0" algn="ctr">
              <a:spcBef>
                <a:spcPts val="0"/>
              </a:spcBef>
              <a:spcAft>
                <a:spcPts val="0"/>
              </a:spcAft>
              <a:buClr>
                <a:srgbClr val="00E9A9"/>
              </a:buClr>
              <a:buSzPts val="5200"/>
              <a:buNone/>
              <a:defRPr sz="5200">
                <a:solidFill>
                  <a:srgbClr val="00E9A9"/>
                </a:solidFill>
              </a:defRPr>
            </a:lvl6pPr>
            <a:lvl7pPr lvl="6" rtl="0" algn="ctr">
              <a:spcBef>
                <a:spcPts val="0"/>
              </a:spcBef>
              <a:spcAft>
                <a:spcPts val="0"/>
              </a:spcAft>
              <a:buClr>
                <a:srgbClr val="00E9A9"/>
              </a:buClr>
              <a:buSzPts val="5200"/>
              <a:buNone/>
              <a:defRPr sz="5200">
                <a:solidFill>
                  <a:srgbClr val="00E9A9"/>
                </a:solidFill>
              </a:defRPr>
            </a:lvl7pPr>
            <a:lvl8pPr lvl="7" rtl="0" algn="ctr">
              <a:spcBef>
                <a:spcPts val="0"/>
              </a:spcBef>
              <a:spcAft>
                <a:spcPts val="0"/>
              </a:spcAft>
              <a:buClr>
                <a:srgbClr val="00E9A9"/>
              </a:buClr>
              <a:buSzPts val="5200"/>
              <a:buNone/>
              <a:defRPr sz="5200">
                <a:solidFill>
                  <a:srgbClr val="00E9A9"/>
                </a:solidFill>
              </a:defRPr>
            </a:lvl8pPr>
            <a:lvl9pPr lvl="8" rtl="0" algn="ctr">
              <a:spcBef>
                <a:spcPts val="0"/>
              </a:spcBef>
              <a:spcAft>
                <a:spcPts val="0"/>
              </a:spcAft>
              <a:buClr>
                <a:srgbClr val="00E9A9"/>
              </a:buClr>
              <a:buSzPts val="5200"/>
              <a:buNone/>
              <a:defRPr sz="5200">
                <a:solidFill>
                  <a:srgbClr val="00E9A9"/>
                </a:solidFill>
              </a:defRPr>
            </a:lvl9pPr>
          </a:lstStyle>
          <a:p/>
        </p:txBody>
      </p:sp>
      <p:sp>
        <p:nvSpPr>
          <p:cNvPr id="26" name="Google Shape;26;p6"/>
          <p:cNvSpPr txBox="1"/>
          <p:nvPr>
            <p:ph idx="1" type="subTitle"/>
          </p:nvPr>
        </p:nvSpPr>
        <p:spPr>
          <a:xfrm>
            <a:off x="3563525" y="3400600"/>
            <a:ext cx="38784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00BCDE"/>
              </a:buClr>
              <a:buSzPts val="2600"/>
              <a:buNone/>
              <a:defRPr sz="2600">
                <a:solidFill>
                  <a:srgbClr val="00BCDE"/>
                </a:solidFill>
              </a:defRPr>
            </a:lvl1pPr>
            <a:lvl2pPr lvl="1" rtl="0" algn="ctr">
              <a:lnSpc>
                <a:spcPct val="100000"/>
              </a:lnSpc>
              <a:spcBef>
                <a:spcPts val="0"/>
              </a:spcBef>
              <a:spcAft>
                <a:spcPts val="0"/>
              </a:spcAft>
              <a:buClr>
                <a:srgbClr val="6A2C70"/>
              </a:buClr>
              <a:buSzPts val="2600"/>
              <a:buNone/>
              <a:defRPr sz="2600">
                <a:solidFill>
                  <a:srgbClr val="6A2C70"/>
                </a:solidFill>
              </a:defRPr>
            </a:lvl2pPr>
            <a:lvl3pPr lvl="2" rtl="0" algn="ctr">
              <a:lnSpc>
                <a:spcPct val="100000"/>
              </a:lnSpc>
              <a:spcBef>
                <a:spcPts val="0"/>
              </a:spcBef>
              <a:spcAft>
                <a:spcPts val="0"/>
              </a:spcAft>
              <a:buClr>
                <a:srgbClr val="6A2C70"/>
              </a:buClr>
              <a:buSzPts val="2600"/>
              <a:buNone/>
              <a:defRPr sz="2600">
                <a:solidFill>
                  <a:srgbClr val="6A2C70"/>
                </a:solidFill>
              </a:defRPr>
            </a:lvl3pPr>
            <a:lvl4pPr lvl="3" rtl="0" algn="ctr">
              <a:lnSpc>
                <a:spcPct val="100000"/>
              </a:lnSpc>
              <a:spcBef>
                <a:spcPts val="0"/>
              </a:spcBef>
              <a:spcAft>
                <a:spcPts val="0"/>
              </a:spcAft>
              <a:buClr>
                <a:srgbClr val="6A2C70"/>
              </a:buClr>
              <a:buSzPts val="2600"/>
              <a:buNone/>
              <a:defRPr sz="2600">
                <a:solidFill>
                  <a:srgbClr val="6A2C70"/>
                </a:solidFill>
              </a:defRPr>
            </a:lvl4pPr>
            <a:lvl5pPr lvl="4" rtl="0" algn="ctr">
              <a:lnSpc>
                <a:spcPct val="100000"/>
              </a:lnSpc>
              <a:spcBef>
                <a:spcPts val="0"/>
              </a:spcBef>
              <a:spcAft>
                <a:spcPts val="0"/>
              </a:spcAft>
              <a:buClr>
                <a:srgbClr val="6A2C70"/>
              </a:buClr>
              <a:buSzPts val="2600"/>
              <a:buNone/>
              <a:defRPr sz="2600">
                <a:solidFill>
                  <a:srgbClr val="6A2C70"/>
                </a:solidFill>
              </a:defRPr>
            </a:lvl5pPr>
            <a:lvl6pPr lvl="5" rtl="0" algn="ctr">
              <a:lnSpc>
                <a:spcPct val="100000"/>
              </a:lnSpc>
              <a:spcBef>
                <a:spcPts val="0"/>
              </a:spcBef>
              <a:spcAft>
                <a:spcPts val="0"/>
              </a:spcAft>
              <a:buClr>
                <a:srgbClr val="6A2C70"/>
              </a:buClr>
              <a:buSzPts val="2600"/>
              <a:buNone/>
              <a:defRPr sz="2600">
                <a:solidFill>
                  <a:srgbClr val="6A2C70"/>
                </a:solidFill>
              </a:defRPr>
            </a:lvl6pPr>
            <a:lvl7pPr lvl="6" rtl="0" algn="ctr">
              <a:lnSpc>
                <a:spcPct val="100000"/>
              </a:lnSpc>
              <a:spcBef>
                <a:spcPts val="0"/>
              </a:spcBef>
              <a:spcAft>
                <a:spcPts val="0"/>
              </a:spcAft>
              <a:buClr>
                <a:srgbClr val="6A2C70"/>
              </a:buClr>
              <a:buSzPts val="2600"/>
              <a:buNone/>
              <a:defRPr sz="2600">
                <a:solidFill>
                  <a:srgbClr val="6A2C70"/>
                </a:solidFill>
              </a:defRPr>
            </a:lvl7pPr>
            <a:lvl8pPr lvl="7" rtl="0" algn="ctr">
              <a:lnSpc>
                <a:spcPct val="100000"/>
              </a:lnSpc>
              <a:spcBef>
                <a:spcPts val="0"/>
              </a:spcBef>
              <a:spcAft>
                <a:spcPts val="0"/>
              </a:spcAft>
              <a:buClr>
                <a:srgbClr val="6A2C70"/>
              </a:buClr>
              <a:buSzPts val="2600"/>
              <a:buNone/>
              <a:defRPr sz="2600">
                <a:solidFill>
                  <a:srgbClr val="6A2C70"/>
                </a:solidFill>
              </a:defRPr>
            </a:lvl8pPr>
            <a:lvl9pPr lvl="8" rtl="0" algn="ctr">
              <a:lnSpc>
                <a:spcPct val="100000"/>
              </a:lnSpc>
              <a:spcBef>
                <a:spcPts val="0"/>
              </a:spcBef>
              <a:spcAft>
                <a:spcPts val="0"/>
              </a:spcAft>
              <a:buClr>
                <a:srgbClr val="6A2C70"/>
              </a:buClr>
              <a:buSzPts val="2600"/>
              <a:buNone/>
              <a:defRPr sz="2600">
                <a:solidFill>
                  <a:srgbClr val="6A2C70"/>
                </a:solidFill>
              </a:defRPr>
            </a:lvl9pPr>
          </a:lstStyle>
          <a:p/>
        </p:txBody>
      </p:sp>
      <p:pic>
        <p:nvPicPr>
          <p:cNvPr id="27" name="Google Shape;27;p6"/>
          <p:cNvPicPr preferRelativeResize="0"/>
          <p:nvPr/>
        </p:nvPicPr>
        <p:blipFill>
          <a:blip r:embed="rId2">
            <a:alphaModFix/>
          </a:blip>
          <a:stretch>
            <a:fillRect/>
          </a:stretch>
        </p:blipFill>
        <p:spPr>
          <a:xfrm>
            <a:off x="0" y="0"/>
            <a:ext cx="3312247" cy="5143500"/>
          </a:xfrm>
          <a:prstGeom prst="rect">
            <a:avLst/>
          </a:prstGeom>
          <a:noFill/>
          <a:ln>
            <a:noFill/>
          </a:ln>
        </p:spPr>
      </p:pic>
      <p:pic>
        <p:nvPicPr>
          <p:cNvPr id="28" name="Google Shape;28;p6"/>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3">
  <p:cSld name="TITLE_3">
    <p:bg>
      <p:bgPr>
        <a:solidFill>
          <a:srgbClr val="404040"/>
        </a:solidFill>
      </p:bgPr>
    </p:bg>
    <p:spTree>
      <p:nvGrpSpPr>
        <p:cNvPr id="29" name="Shape 29"/>
        <p:cNvGrpSpPr/>
        <p:nvPr/>
      </p:nvGrpSpPr>
      <p:grpSpPr>
        <a:xfrm>
          <a:off x="0" y="0"/>
          <a:ext cx="0" cy="0"/>
          <a:chOff x="0" y="0"/>
          <a:chExt cx="0" cy="0"/>
        </a:xfrm>
      </p:grpSpPr>
      <p:pic>
        <p:nvPicPr>
          <p:cNvPr id="30" name="Google Shape;30;p7"/>
          <p:cNvPicPr preferRelativeResize="0"/>
          <p:nvPr/>
        </p:nvPicPr>
        <p:blipFill>
          <a:blip r:embed="rId2">
            <a:alphaModFix/>
          </a:blip>
          <a:stretch>
            <a:fillRect/>
          </a:stretch>
        </p:blipFill>
        <p:spPr>
          <a:xfrm>
            <a:off x="0" y="0"/>
            <a:ext cx="3312247" cy="5143500"/>
          </a:xfrm>
          <a:prstGeom prst="rect">
            <a:avLst/>
          </a:prstGeom>
          <a:noFill/>
          <a:ln>
            <a:noFill/>
          </a:ln>
        </p:spPr>
      </p:pic>
      <p:pic>
        <p:nvPicPr>
          <p:cNvPr id="31" name="Google Shape;31;p7"/>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2">
  <p:cSld name="TITLE_2">
    <p:bg>
      <p:bgPr>
        <a:solidFill>
          <a:srgbClr val="404040"/>
        </a:solidFill>
      </p:bgPr>
    </p:bg>
    <p:spTree>
      <p:nvGrpSpPr>
        <p:cNvPr id="32" name="Shape 32"/>
        <p:cNvGrpSpPr/>
        <p:nvPr/>
      </p:nvGrpSpPr>
      <p:grpSpPr>
        <a:xfrm>
          <a:off x="0" y="0"/>
          <a:ext cx="0" cy="0"/>
          <a:chOff x="0" y="0"/>
          <a:chExt cx="0" cy="0"/>
        </a:xfrm>
      </p:grpSpPr>
      <p:sp>
        <p:nvSpPr>
          <p:cNvPr id="33" name="Google Shape;33;p8"/>
          <p:cNvSpPr txBox="1"/>
          <p:nvPr>
            <p:ph type="ctrTitle"/>
          </p:nvPr>
        </p:nvSpPr>
        <p:spPr>
          <a:xfrm>
            <a:off x="475950" y="1683900"/>
            <a:ext cx="4910100" cy="15891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rgbClr val="00E9A9"/>
              </a:buClr>
              <a:buSzPts val="3600"/>
              <a:buNone/>
              <a:defRPr sz="3600">
                <a:solidFill>
                  <a:srgbClr val="00E9A9"/>
                </a:solidFill>
              </a:defRPr>
            </a:lvl1pPr>
            <a:lvl2pPr lvl="1" rtl="0" algn="ctr">
              <a:spcBef>
                <a:spcPts val="0"/>
              </a:spcBef>
              <a:spcAft>
                <a:spcPts val="0"/>
              </a:spcAft>
              <a:buClr>
                <a:srgbClr val="00E9A9"/>
              </a:buClr>
              <a:buSzPts val="5200"/>
              <a:buNone/>
              <a:defRPr sz="5200">
                <a:solidFill>
                  <a:srgbClr val="00E9A9"/>
                </a:solidFill>
              </a:defRPr>
            </a:lvl2pPr>
            <a:lvl3pPr lvl="2" rtl="0" algn="ctr">
              <a:spcBef>
                <a:spcPts val="0"/>
              </a:spcBef>
              <a:spcAft>
                <a:spcPts val="0"/>
              </a:spcAft>
              <a:buClr>
                <a:srgbClr val="00E9A9"/>
              </a:buClr>
              <a:buSzPts val="5200"/>
              <a:buNone/>
              <a:defRPr sz="5200">
                <a:solidFill>
                  <a:srgbClr val="00E9A9"/>
                </a:solidFill>
              </a:defRPr>
            </a:lvl3pPr>
            <a:lvl4pPr lvl="3" rtl="0" algn="ctr">
              <a:spcBef>
                <a:spcPts val="0"/>
              </a:spcBef>
              <a:spcAft>
                <a:spcPts val="0"/>
              </a:spcAft>
              <a:buClr>
                <a:srgbClr val="00E9A9"/>
              </a:buClr>
              <a:buSzPts val="5200"/>
              <a:buNone/>
              <a:defRPr sz="5200">
                <a:solidFill>
                  <a:srgbClr val="00E9A9"/>
                </a:solidFill>
              </a:defRPr>
            </a:lvl4pPr>
            <a:lvl5pPr lvl="4" rtl="0" algn="ctr">
              <a:spcBef>
                <a:spcPts val="0"/>
              </a:spcBef>
              <a:spcAft>
                <a:spcPts val="0"/>
              </a:spcAft>
              <a:buClr>
                <a:srgbClr val="00E9A9"/>
              </a:buClr>
              <a:buSzPts val="5200"/>
              <a:buNone/>
              <a:defRPr sz="5200">
                <a:solidFill>
                  <a:srgbClr val="00E9A9"/>
                </a:solidFill>
              </a:defRPr>
            </a:lvl5pPr>
            <a:lvl6pPr lvl="5" rtl="0" algn="ctr">
              <a:spcBef>
                <a:spcPts val="0"/>
              </a:spcBef>
              <a:spcAft>
                <a:spcPts val="0"/>
              </a:spcAft>
              <a:buClr>
                <a:srgbClr val="00E9A9"/>
              </a:buClr>
              <a:buSzPts val="5200"/>
              <a:buNone/>
              <a:defRPr sz="5200">
                <a:solidFill>
                  <a:srgbClr val="00E9A9"/>
                </a:solidFill>
              </a:defRPr>
            </a:lvl6pPr>
            <a:lvl7pPr lvl="6" rtl="0" algn="ctr">
              <a:spcBef>
                <a:spcPts val="0"/>
              </a:spcBef>
              <a:spcAft>
                <a:spcPts val="0"/>
              </a:spcAft>
              <a:buClr>
                <a:srgbClr val="00E9A9"/>
              </a:buClr>
              <a:buSzPts val="5200"/>
              <a:buNone/>
              <a:defRPr sz="5200">
                <a:solidFill>
                  <a:srgbClr val="00E9A9"/>
                </a:solidFill>
              </a:defRPr>
            </a:lvl7pPr>
            <a:lvl8pPr lvl="7" rtl="0" algn="ctr">
              <a:spcBef>
                <a:spcPts val="0"/>
              </a:spcBef>
              <a:spcAft>
                <a:spcPts val="0"/>
              </a:spcAft>
              <a:buClr>
                <a:srgbClr val="00E9A9"/>
              </a:buClr>
              <a:buSzPts val="5200"/>
              <a:buNone/>
              <a:defRPr sz="5200">
                <a:solidFill>
                  <a:srgbClr val="00E9A9"/>
                </a:solidFill>
              </a:defRPr>
            </a:lvl8pPr>
            <a:lvl9pPr lvl="8" rtl="0" algn="ctr">
              <a:spcBef>
                <a:spcPts val="0"/>
              </a:spcBef>
              <a:spcAft>
                <a:spcPts val="0"/>
              </a:spcAft>
              <a:buClr>
                <a:srgbClr val="00E9A9"/>
              </a:buClr>
              <a:buSzPts val="5200"/>
              <a:buNone/>
              <a:defRPr sz="5200">
                <a:solidFill>
                  <a:srgbClr val="00E9A9"/>
                </a:solidFill>
              </a:defRPr>
            </a:lvl9pPr>
          </a:lstStyle>
          <a:p/>
        </p:txBody>
      </p:sp>
      <p:sp>
        <p:nvSpPr>
          <p:cNvPr id="34" name="Google Shape;34;p8"/>
          <p:cNvSpPr txBox="1"/>
          <p:nvPr>
            <p:ph idx="1" type="subTitle"/>
          </p:nvPr>
        </p:nvSpPr>
        <p:spPr>
          <a:xfrm>
            <a:off x="438275" y="3609800"/>
            <a:ext cx="49101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00BCDE"/>
              </a:buClr>
              <a:buSzPts val="2400"/>
              <a:buNone/>
              <a:defRPr sz="2400">
                <a:solidFill>
                  <a:srgbClr val="00BCDE"/>
                </a:solidFill>
              </a:defRPr>
            </a:lvl1pPr>
            <a:lvl2pPr lvl="1" rtl="0" algn="ctr">
              <a:lnSpc>
                <a:spcPct val="100000"/>
              </a:lnSpc>
              <a:spcBef>
                <a:spcPts val="0"/>
              </a:spcBef>
              <a:spcAft>
                <a:spcPts val="0"/>
              </a:spcAft>
              <a:buClr>
                <a:srgbClr val="00BCDE"/>
              </a:buClr>
              <a:buSzPts val="2600"/>
              <a:buNone/>
              <a:defRPr sz="2600">
                <a:solidFill>
                  <a:srgbClr val="00BCDE"/>
                </a:solidFill>
              </a:defRPr>
            </a:lvl2pPr>
            <a:lvl3pPr lvl="2" rtl="0" algn="ctr">
              <a:lnSpc>
                <a:spcPct val="100000"/>
              </a:lnSpc>
              <a:spcBef>
                <a:spcPts val="0"/>
              </a:spcBef>
              <a:spcAft>
                <a:spcPts val="0"/>
              </a:spcAft>
              <a:buClr>
                <a:srgbClr val="00BCDE"/>
              </a:buClr>
              <a:buSzPts val="2600"/>
              <a:buNone/>
              <a:defRPr sz="2600">
                <a:solidFill>
                  <a:srgbClr val="00BCDE"/>
                </a:solidFill>
              </a:defRPr>
            </a:lvl3pPr>
            <a:lvl4pPr lvl="3" rtl="0" algn="ctr">
              <a:lnSpc>
                <a:spcPct val="100000"/>
              </a:lnSpc>
              <a:spcBef>
                <a:spcPts val="0"/>
              </a:spcBef>
              <a:spcAft>
                <a:spcPts val="0"/>
              </a:spcAft>
              <a:buClr>
                <a:srgbClr val="00BCDE"/>
              </a:buClr>
              <a:buSzPts val="2600"/>
              <a:buNone/>
              <a:defRPr sz="2600">
                <a:solidFill>
                  <a:srgbClr val="00BCDE"/>
                </a:solidFill>
              </a:defRPr>
            </a:lvl4pPr>
            <a:lvl5pPr lvl="4" rtl="0" algn="ctr">
              <a:lnSpc>
                <a:spcPct val="100000"/>
              </a:lnSpc>
              <a:spcBef>
                <a:spcPts val="0"/>
              </a:spcBef>
              <a:spcAft>
                <a:spcPts val="0"/>
              </a:spcAft>
              <a:buClr>
                <a:srgbClr val="00BCDE"/>
              </a:buClr>
              <a:buSzPts val="2600"/>
              <a:buNone/>
              <a:defRPr sz="2600">
                <a:solidFill>
                  <a:srgbClr val="00BCDE"/>
                </a:solidFill>
              </a:defRPr>
            </a:lvl5pPr>
            <a:lvl6pPr lvl="5" rtl="0" algn="ctr">
              <a:lnSpc>
                <a:spcPct val="100000"/>
              </a:lnSpc>
              <a:spcBef>
                <a:spcPts val="0"/>
              </a:spcBef>
              <a:spcAft>
                <a:spcPts val="0"/>
              </a:spcAft>
              <a:buClr>
                <a:srgbClr val="00BCDE"/>
              </a:buClr>
              <a:buSzPts val="2600"/>
              <a:buNone/>
              <a:defRPr sz="2600">
                <a:solidFill>
                  <a:srgbClr val="00BCDE"/>
                </a:solidFill>
              </a:defRPr>
            </a:lvl6pPr>
            <a:lvl7pPr lvl="6" rtl="0" algn="ctr">
              <a:lnSpc>
                <a:spcPct val="100000"/>
              </a:lnSpc>
              <a:spcBef>
                <a:spcPts val="0"/>
              </a:spcBef>
              <a:spcAft>
                <a:spcPts val="0"/>
              </a:spcAft>
              <a:buClr>
                <a:srgbClr val="00BCDE"/>
              </a:buClr>
              <a:buSzPts val="2600"/>
              <a:buNone/>
              <a:defRPr sz="2600">
                <a:solidFill>
                  <a:srgbClr val="00BCDE"/>
                </a:solidFill>
              </a:defRPr>
            </a:lvl7pPr>
            <a:lvl8pPr lvl="7" rtl="0" algn="ctr">
              <a:lnSpc>
                <a:spcPct val="100000"/>
              </a:lnSpc>
              <a:spcBef>
                <a:spcPts val="0"/>
              </a:spcBef>
              <a:spcAft>
                <a:spcPts val="0"/>
              </a:spcAft>
              <a:buClr>
                <a:srgbClr val="00BCDE"/>
              </a:buClr>
              <a:buSzPts val="2600"/>
              <a:buNone/>
              <a:defRPr sz="2600">
                <a:solidFill>
                  <a:srgbClr val="00BCDE"/>
                </a:solidFill>
              </a:defRPr>
            </a:lvl8pPr>
            <a:lvl9pPr lvl="8" rtl="0" algn="ctr">
              <a:lnSpc>
                <a:spcPct val="100000"/>
              </a:lnSpc>
              <a:spcBef>
                <a:spcPts val="0"/>
              </a:spcBef>
              <a:spcAft>
                <a:spcPts val="0"/>
              </a:spcAft>
              <a:buClr>
                <a:srgbClr val="00BCDE"/>
              </a:buClr>
              <a:buSzPts val="2600"/>
              <a:buNone/>
              <a:defRPr sz="2600">
                <a:solidFill>
                  <a:srgbClr val="00BCDE"/>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36" name="Google Shape;36;p8"/>
          <p:cNvPicPr preferRelativeResize="0"/>
          <p:nvPr/>
        </p:nvPicPr>
        <p:blipFill>
          <a:blip r:embed="rId2">
            <a:alphaModFix/>
          </a:blip>
          <a:stretch>
            <a:fillRect/>
          </a:stretch>
        </p:blipFill>
        <p:spPr>
          <a:xfrm>
            <a:off x="5831750" y="0"/>
            <a:ext cx="3312247" cy="5143500"/>
          </a:xfrm>
          <a:prstGeom prst="rect">
            <a:avLst/>
          </a:prstGeom>
          <a:noFill/>
          <a:ln>
            <a:noFill/>
          </a:ln>
        </p:spPr>
      </p:pic>
      <p:pic>
        <p:nvPicPr>
          <p:cNvPr id="37" name="Google Shape;37;p8"/>
          <p:cNvPicPr preferRelativeResize="0"/>
          <p:nvPr/>
        </p:nvPicPr>
        <p:blipFill>
          <a:blip r:embed="rId3">
            <a:alphaModFix/>
          </a:blip>
          <a:stretch>
            <a:fillRect/>
          </a:stretch>
        </p:blipFill>
        <p:spPr>
          <a:xfrm>
            <a:off x="89475" y="76200"/>
            <a:ext cx="1993375" cy="148724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1 2 1">
  <p:cSld name="TITLE_1_1_2_1">
    <p:bg>
      <p:bgPr>
        <a:solidFill>
          <a:srgbClr val="404040"/>
        </a:solidFill>
      </p:bgPr>
    </p:bg>
    <p:spTree>
      <p:nvGrpSpPr>
        <p:cNvPr id="38" name="Shape 38"/>
        <p:cNvGrpSpPr/>
        <p:nvPr/>
      </p:nvGrpSpPr>
      <p:grpSpPr>
        <a:xfrm>
          <a:off x="0" y="0"/>
          <a:ext cx="0" cy="0"/>
          <a:chOff x="0" y="0"/>
          <a:chExt cx="0" cy="0"/>
        </a:xfrm>
      </p:grpSpPr>
      <p:sp>
        <p:nvSpPr>
          <p:cNvPr id="39" name="Google Shape;39;p9"/>
          <p:cNvSpPr txBox="1"/>
          <p:nvPr>
            <p:ph idx="1" type="subTitle"/>
          </p:nvPr>
        </p:nvSpPr>
        <p:spPr>
          <a:xfrm>
            <a:off x="3254800" y="2834125"/>
            <a:ext cx="55773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Clr>
                <a:srgbClr val="6A2C70"/>
              </a:buClr>
              <a:buSzPts val="2800"/>
              <a:buNone/>
              <a:defRPr sz="2800">
                <a:solidFill>
                  <a:srgbClr val="6A2C70"/>
                </a:solidFill>
              </a:defRPr>
            </a:lvl1pPr>
            <a:lvl2pPr lvl="1" rtl="0" algn="ctr">
              <a:lnSpc>
                <a:spcPct val="100000"/>
              </a:lnSpc>
              <a:spcBef>
                <a:spcPts val="0"/>
              </a:spcBef>
              <a:spcAft>
                <a:spcPts val="0"/>
              </a:spcAft>
              <a:buClr>
                <a:srgbClr val="6A2C70"/>
              </a:buClr>
              <a:buSzPts val="2800"/>
              <a:buNone/>
              <a:defRPr sz="2800">
                <a:solidFill>
                  <a:srgbClr val="6A2C70"/>
                </a:solidFill>
              </a:defRPr>
            </a:lvl2pPr>
            <a:lvl3pPr lvl="2" rtl="0" algn="ctr">
              <a:lnSpc>
                <a:spcPct val="100000"/>
              </a:lnSpc>
              <a:spcBef>
                <a:spcPts val="0"/>
              </a:spcBef>
              <a:spcAft>
                <a:spcPts val="0"/>
              </a:spcAft>
              <a:buClr>
                <a:srgbClr val="6A2C70"/>
              </a:buClr>
              <a:buSzPts val="2800"/>
              <a:buNone/>
              <a:defRPr sz="2800">
                <a:solidFill>
                  <a:srgbClr val="6A2C70"/>
                </a:solidFill>
              </a:defRPr>
            </a:lvl3pPr>
            <a:lvl4pPr lvl="3" rtl="0" algn="ctr">
              <a:lnSpc>
                <a:spcPct val="100000"/>
              </a:lnSpc>
              <a:spcBef>
                <a:spcPts val="0"/>
              </a:spcBef>
              <a:spcAft>
                <a:spcPts val="0"/>
              </a:spcAft>
              <a:buClr>
                <a:srgbClr val="6A2C70"/>
              </a:buClr>
              <a:buSzPts val="2800"/>
              <a:buNone/>
              <a:defRPr sz="2800">
                <a:solidFill>
                  <a:srgbClr val="6A2C70"/>
                </a:solidFill>
              </a:defRPr>
            </a:lvl4pPr>
            <a:lvl5pPr lvl="4" rtl="0" algn="ctr">
              <a:lnSpc>
                <a:spcPct val="100000"/>
              </a:lnSpc>
              <a:spcBef>
                <a:spcPts val="0"/>
              </a:spcBef>
              <a:spcAft>
                <a:spcPts val="0"/>
              </a:spcAft>
              <a:buClr>
                <a:srgbClr val="6A2C70"/>
              </a:buClr>
              <a:buSzPts val="2800"/>
              <a:buNone/>
              <a:defRPr sz="2800">
                <a:solidFill>
                  <a:srgbClr val="6A2C70"/>
                </a:solidFill>
              </a:defRPr>
            </a:lvl5pPr>
            <a:lvl6pPr lvl="5" rtl="0" algn="ctr">
              <a:lnSpc>
                <a:spcPct val="100000"/>
              </a:lnSpc>
              <a:spcBef>
                <a:spcPts val="0"/>
              </a:spcBef>
              <a:spcAft>
                <a:spcPts val="0"/>
              </a:spcAft>
              <a:buClr>
                <a:srgbClr val="6A2C70"/>
              </a:buClr>
              <a:buSzPts val="2800"/>
              <a:buNone/>
              <a:defRPr sz="2800">
                <a:solidFill>
                  <a:srgbClr val="6A2C70"/>
                </a:solidFill>
              </a:defRPr>
            </a:lvl6pPr>
            <a:lvl7pPr lvl="6" rtl="0" algn="ctr">
              <a:lnSpc>
                <a:spcPct val="100000"/>
              </a:lnSpc>
              <a:spcBef>
                <a:spcPts val="0"/>
              </a:spcBef>
              <a:spcAft>
                <a:spcPts val="0"/>
              </a:spcAft>
              <a:buClr>
                <a:srgbClr val="6A2C70"/>
              </a:buClr>
              <a:buSzPts val="2800"/>
              <a:buNone/>
              <a:defRPr sz="2800">
                <a:solidFill>
                  <a:srgbClr val="6A2C70"/>
                </a:solidFill>
              </a:defRPr>
            </a:lvl7pPr>
            <a:lvl8pPr lvl="7" rtl="0" algn="ctr">
              <a:lnSpc>
                <a:spcPct val="100000"/>
              </a:lnSpc>
              <a:spcBef>
                <a:spcPts val="0"/>
              </a:spcBef>
              <a:spcAft>
                <a:spcPts val="0"/>
              </a:spcAft>
              <a:buClr>
                <a:srgbClr val="6A2C70"/>
              </a:buClr>
              <a:buSzPts val="2800"/>
              <a:buNone/>
              <a:defRPr sz="2800">
                <a:solidFill>
                  <a:srgbClr val="6A2C70"/>
                </a:solidFill>
              </a:defRPr>
            </a:lvl8pPr>
            <a:lvl9pPr lvl="8" rtl="0" algn="ctr">
              <a:lnSpc>
                <a:spcPct val="100000"/>
              </a:lnSpc>
              <a:spcBef>
                <a:spcPts val="0"/>
              </a:spcBef>
              <a:spcAft>
                <a:spcPts val="0"/>
              </a:spcAft>
              <a:buClr>
                <a:srgbClr val="6A2C70"/>
              </a:buClr>
              <a:buSzPts val="2800"/>
              <a:buNone/>
              <a:defRPr sz="2800">
                <a:solidFill>
                  <a:srgbClr val="6A2C70"/>
                </a:solidFill>
              </a:defRPr>
            </a:lvl9pPr>
          </a:lstStyle>
          <a:p/>
        </p:txBody>
      </p:sp>
      <p:sp>
        <p:nvSpPr>
          <p:cNvPr id="40" name="Google Shape;40;p9"/>
          <p:cNvSpPr txBox="1"/>
          <p:nvPr>
            <p:ph idx="2" type="body"/>
          </p:nvPr>
        </p:nvSpPr>
        <p:spPr>
          <a:xfrm>
            <a:off x="311700" y="1152475"/>
            <a:ext cx="62643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41" name="Google Shape;4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pic>
        <p:nvPicPr>
          <p:cNvPr id="42" name="Google Shape;42;p9"/>
          <p:cNvPicPr preferRelativeResize="0"/>
          <p:nvPr/>
        </p:nvPicPr>
        <p:blipFill>
          <a:blip r:embed="rId2">
            <a:alphaModFix/>
          </a:blip>
          <a:stretch>
            <a:fillRect/>
          </a:stretch>
        </p:blipFill>
        <p:spPr>
          <a:xfrm>
            <a:off x="6791253" y="0"/>
            <a:ext cx="2352744" cy="5143500"/>
          </a:xfrm>
          <a:prstGeom prst="rect">
            <a:avLst/>
          </a:prstGeom>
          <a:noFill/>
          <a:ln>
            <a:noFill/>
          </a:ln>
        </p:spPr>
      </p:pic>
      <p:sp>
        <p:nvSpPr>
          <p:cNvPr id="43" name="Google Shape;43;p9"/>
          <p:cNvSpPr txBox="1"/>
          <p:nvPr>
            <p:ph type="title"/>
          </p:nvPr>
        </p:nvSpPr>
        <p:spPr>
          <a:xfrm>
            <a:off x="405300" y="3544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44" name="Google Shape;44;p9"/>
          <p:cNvPicPr preferRelativeResize="0"/>
          <p:nvPr/>
        </p:nvPicPr>
        <p:blipFill>
          <a:blip r:embed="rId3">
            <a:alphaModFix/>
          </a:blip>
          <a:stretch>
            <a:fillRect/>
          </a:stretch>
        </p:blipFill>
        <p:spPr>
          <a:xfrm>
            <a:off x="100800" y="4120675"/>
            <a:ext cx="1254723" cy="93614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lev8tiv master 1 3 1">
  <p:cSld name="TITLE_1_3_1">
    <p:bg>
      <p:bgPr>
        <a:solidFill>
          <a:srgbClr val="404040"/>
        </a:solidFill>
      </p:bgPr>
    </p:bg>
    <p:spTree>
      <p:nvGrpSpPr>
        <p:cNvPr id="45" name="Shape 45"/>
        <p:cNvGrpSpPr/>
        <p:nvPr/>
      </p:nvGrpSpPr>
      <p:grpSpPr>
        <a:xfrm>
          <a:off x="0" y="0"/>
          <a:ext cx="0" cy="0"/>
          <a:chOff x="0" y="0"/>
          <a:chExt cx="0" cy="0"/>
        </a:xfrm>
      </p:grpSpPr>
      <p:sp>
        <p:nvSpPr>
          <p:cNvPr id="46" name="Google Shape;46;p10"/>
          <p:cNvSpPr txBox="1"/>
          <p:nvPr>
            <p:ph idx="1" type="body"/>
          </p:nvPr>
        </p:nvSpPr>
        <p:spPr>
          <a:xfrm>
            <a:off x="2714000" y="1128513"/>
            <a:ext cx="6211500" cy="3416400"/>
          </a:xfrm>
          <a:prstGeom prst="rect">
            <a:avLst/>
          </a:prstGeom>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rgbClr val="00BCDE"/>
              </a:buClr>
              <a:buSzPts val="1800"/>
              <a:buChar char="●"/>
              <a:defRPr sz="1800">
                <a:solidFill>
                  <a:srgbClr val="00BCDE"/>
                </a:solidFill>
              </a:defRPr>
            </a:lvl1pPr>
            <a:lvl2pPr indent="-317500" lvl="1" marL="914400" rtl="0">
              <a:lnSpc>
                <a:spcPct val="115000"/>
              </a:lnSpc>
              <a:spcBef>
                <a:spcPts val="0"/>
              </a:spcBef>
              <a:spcAft>
                <a:spcPts val="0"/>
              </a:spcAft>
              <a:buClr>
                <a:srgbClr val="00BCDE"/>
              </a:buClr>
              <a:buSzPts val="1400"/>
              <a:buChar char="○"/>
              <a:defRPr>
                <a:solidFill>
                  <a:srgbClr val="00BCDE"/>
                </a:solidFill>
              </a:defRPr>
            </a:lvl2pPr>
            <a:lvl3pPr indent="-317500" lvl="2" marL="1371600" rtl="0">
              <a:lnSpc>
                <a:spcPct val="115000"/>
              </a:lnSpc>
              <a:spcBef>
                <a:spcPts val="0"/>
              </a:spcBef>
              <a:spcAft>
                <a:spcPts val="0"/>
              </a:spcAft>
              <a:buClr>
                <a:srgbClr val="00BCDE"/>
              </a:buClr>
              <a:buSzPts val="1400"/>
              <a:buChar char="■"/>
              <a:defRPr>
                <a:solidFill>
                  <a:srgbClr val="00BCDE"/>
                </a:solidFill>
              </a:defRPr>
            </a:lvl3pPr>
            <a:lvl4pPr indent="-317500" lvl="3" marL="1828800" rtl="0">
              <a:lnSpc>
                <a:spcPct val="115000"/>
              </a:lnSpc>
              <a:spcBef>
                <a:spcPts val="0"/>
              </a:spcBef>
              <a:spcAft>
                <a:spcPts val="0"/>
              </a:spcAft>
              <a:buClr>
                <a:srgbClr val="00BCDE"/>
              </a:buClr>
              <a:buSzPts val="1400"/>
              <a:buChar char="●"/>
              <a:defRPr>
                <a:solidFill>
                  <a:srgbClr val="00BCDE"/>
                </a:solidFill>
              </a:defRPr>
            </a:lvl4pPr>
            <a:lvl5pPr indent="-317500" lvl="4" marL="2286000" rtl="0">
              <a:lnSpc>
                <a:spcPct val="115000"/>
              </a:lnSpc>
              <a:spcBef>
                <a:spcPts val="0"/>
              </a:spcBef>
              <a:spcAft>
                <a:spcPts val="0"/>
              </a:spcAft>
              <a:buClr>
                <a:srgbClr val="00BCDE"/>
              </a:buClr>
              <a:buSzPts val="1400"/>
              <a:buChar char="○"/>
              <a:defRPr>
                <a:solidFill>
                  <a:srgbClr val="00BCDE"/>
                </a:solidFill>
              </a:defRPr>
            </a:lvl5pPr>
            <a:lvl6pPr indent="-317500" lvl="5" marL="2743200" rtl="0">
              <a:lnSpc>
                <a:spcPct val="115000"/>
              </a:lnSpc>
              <a:spcBef>
                <a:spcPts val="0"/>
              </a:spcBef>
              <a:spcAft>
                <a:spcPts val="0"/>
              </a:spcAft>
              <a:buClr>
                <a:srgbClr val="00BCDE"/>
              </a:buClr>
              <a:buSzPts val="1400"/>
              <a:buChar char="■"/>
              <a:defRPr>
                <a:solidFill>
                  <a:srgbClr val="00BCDE"/>
                </a:solidFill>
              </a:defRPr>
            </a:lvl6pPr>
            <a:lvl7pPr indent="-317500" lvl="6" marL="3200400" rtl="0">
              <a:lnSpc>
                <a:spcPct val="115000"/>
              </a:lnSpc>
              <a:spcBef>
                <a:spcPts val="0"/>
              </a:spcBef>
              <a:spcAft>
                <a:spcPts val="0"/>
              </a:spcAft>
              <a:buClr>
                <a:srgbClr val="00BCDE"/>
              </a:buClr>
              <a:buSzPts val="1400"/>
              <a:buChar char="●"/>
              <a:defRPr>
                <a:solidFill>
                  <a:srgbClr val="00BCDE"/>
                </a:solidFill>
              </a:defRPr>
            </a:lvl7pPr>
            <a:lvl8pPr indent="-317500" lvl="7" marL="3657600" rtl="0">
              <a:lnSpc>
                <a:spcPct val="115000"/>
              </a:lnSpc>
              <a:spcBef>
                <a:spcPts val="0"/>
              </a:spcBef>
              <a:spcAft>
                <a:spcPts val="0"/>
              </a:spcAft>
              <a:buClr>
                <a:srgbClr val="00BCDE"/>
              </a:buClr>
              <a:buSzPts val="1400"/>
              <a:buChar char="○"/>
              <a:defRPr>
                <a:solidFill>
                  <a:srgbClr val="00BCDE"/>
                </a:solidFill>
              </a:defRPr>
            </a:lvl8pPr>
            <a:lvl9pPr indent="-317500" lvl="8" marL="4114800" rtl="0">
              <a:lnSpc>
                <a:spcPct val="115000"/>
              </a:lnSpc>
              <a:spcBef>
                <a:spcPts val="0"/>
              </a:spcBef>
              <a:spcAft>
                <a:spcPts val="0"/>
              </a:spcAft>
              <a:buClr>
                <a:srgbClr val="00BCDE"/>
              </a:buClr>
              <a:buSzPts val="1400"/>
              <a:buChar char="■"/>
              <a:defRPr>
                <a:solidFill>
                  <a:srgbClr val="00BCDE"/>
                </a:solidFill>
              </a:defRPr>
            </a:lvl9pPr>
          </a:lstStyle>
          <a:p/>
        </p:txBody>
      </p:sp>
      <p:sp>
        <p:nvSpPr>
          <p:cNvPr id="47" name="Google Shape;47;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8" name="Google Shape;48;p10"/>
          <p:cNvSpPr txBox="1"/>
          <p:nvPr>
            <p:ph type="title"/>
          </p:nvPr>
        </p:nvSpPr>
        <p:spPr>
          <a:xfrm>
            <a:off x="2713988" y="437500"/>
            <a:ext cx="5106000" cy="5727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0E9A9"/>
              </a:buClr>
              <a:buSzPts val="2500"/>
              <a:buNone/>
              <a:defRPr sz="2500">
                <a:solidFill>
                  <a:srgbClr val="00E9A9"/>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pic>
        <p:nvPicPr>
          <p:cNvPr id="49" name="Google Shape;49;p10"/>
          <p:cNvPicPr preferRelativeResize="0"/>
          <p:nvPr/>
        </p:nvPicPr>
        <p:blipFill>
          <a:blip r:embed="rId2">
            <a:alphaModFix/>
          </a:blip>
          <a:stretch>
            <a:fillRect/>
          </a:stretch>
        </p:blipFill>
        <p:spPr>
          <a:xfrm>
            <a:off x="0" y="0"/>
            <a:ext cx="2352747" cy="5143500"/>
          </a:xfrm>
          <a:prstGeom prst="rect">
            <a:avLst/>
          </a:prstGeom>
          <a:noFill/>
          <a:ln>
            <a:noFill/>
          </a:ln>
        </p:spPr>
      </p:pic>
      <p:pic>
        <p:nvPicPr>
          <p:cNvPr id="50" name="Google Shape;50;p10"/>
          <p:cNvPicPr preferRelativeResize="0"/>
          <p:nvPr/>
        </p:nvPicPr>
        <p:blipFill>
          <a:blip r:embed="rId3">
            <a:alphaModFix/>
          </a:blip>
          <a:stretch>
            <a:fillRect/>
          </a:stretch>
        </p:blipFill>
        <p:spPr>
          <a:xfrm>
            <a:off x="7838700" y="76200"/>
            <a:ext cx="1254723" cy="93614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4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6"/>
          <p:cNvSpPr txBox="1"/>
          <p:nvPr>
            <p:ph idx="1" type="subTitle"/>
          </p:nvPr>
        </p:nvSpPr>
        <p:spPr>
          <a:xfrm>
            <a:off x="350550" y="1573850"/>
            <a:ext cx="8442900" cy="2105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sz="4200"/>
              <a:t>Example Employee Briefing</a:t>
            </a:r>
            <a:endParaRPr sz="4200"/>
          </a:p>
          <a:p>
            <a:pPr indent="0" lvl="0" marL="0" rtl="0" algn="l">
              <a:spcBef>
                <a:spcPts val="0"/>
              </a:spcBef>
              <a:spcAft>
                <a:spcPts val="0"/>
              </a:spcAft>
              <a:buNone/>
            </a:pPr>
            <a:r>
              <a:t/>
            </a:r>
            <a:endParaRPr sz="4200"/>
          </a:p>
          <a:p>
            <a:pPr indent="0" lvl="0" marL="0" rtl="0" algn="ctr">
              <a:spcBef>
                <a:spcPts val="0"/>
              </a:spcBef>
              <a:spcAft>
                <a:spcPts val="0"/>
              </a:spcAft>
              <a:buNone/>
            </a:pPr>
            <a:r>
              <a:rPr lang="en-GB" sz="2400"/>
              <a:t>By</a:t>
            </a:r>
            <a:r>
              <a:rPr lang="en-GB" sz="4200"/>
              <a:t> </a:t>
            </a:r>
            <a:r>
              <a:rPr lang="en-GB" sz="2400"/>
              <a:t>James Leavesley</a:t>
            </a:r>
            <a:endParaRPr sz="2400"/>
          </a:p>
          <a:p>
            <a:pPr indent="0" lvl="0" marL="0" rtl="0" algn="ctr">
              <a:spcBef>
                <a:spcPts val="0"/>
              </a:spcBef>
              <a:spcAft>
                <a:spcPts val="0"/>
              </a:spcAft>
              <a:buNone/>
            </a:pPr>
            <a:r>
              <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7"/>
          <p:cNvSpPr txBox="1"/>
          <p:nvPr>
            <p:ph type="title"/>
          </p:nvPr>
        </p:nvSpPr>
        <p:spPr>
          <a:xfrm>
            <a:off x="354925" y="343025"/>
            <a:ext cx="7695300" cy="434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990"/>
              <a:buFont typeface="Arial"/>
              <a:buNone/>
            </a:pPr>
            <a:r>
              <a:rPr lang="en-GB" sz="3750"/>
              <a:t>We help organisations to understand the workplace culture they have so they can build the culture they want…</a:t>
            </a:r>
            <a:endParaRPr sz="3750"/>
          </a:p>
          <a:p>
            <a:pPr indent="0" lvl="0" marL="0" rtl="0" algn="l">
              <a:spcBef>
                <a:spcPts val="0"/>
              </a:spcBef>
              <a:spcAft>
                <a:spcPts val="0"/>
              </a:spcAft>
              <a:buSzPts val="990"/>
              <a:buNone/>
            </a:pPr>
            <a:r>
              <a:t/>
            </a:r>
            <a:endParaRPr sz="3750"/>
          </a:p>
        </p:txBody>
      </p:sp>
      <p:sp>
        <p:nvSpPr>
          <p:cNvPr id="282" name="Google Shape;282;p47"/>
          <p:cNvSpPr txBox="1"/>
          <p:nvPr>
            <p:ph idx="1" type="body"/>
          </p:nvPr>
        </p:nvSpPr>
        <p:spPr>
          <a:xfrm>
            <a:off x="354925" y="2050300"/>
            <a:ext cx="8173500" cy="2701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2400"/>
          </a:p>
          <a:p>
            <a:pPr indent="0" lvl="0" marL="0" rtl="0" algn="l">
              <a:spcBef>
                <a:spcPts val="1200"/>
              </a:spcBef>
              <a:spcAft>
                <a:spcPts val="1200"/>
              </a:spcAft>
              <a:buNone/>
            </a:pPr>
            <a:r>
              <a:t/>
            </a:r>
            <a:endParaRPr sz="2400"/>
          </a:p>
        </p:txBody>
      </p:sp>
      <p:sp>
        <p:nvSpPr>
          <p:cNvPr id="283" name="Google Shape;283;p47"/>
          <p:cNvSpPr txBox="1"/>
          <p:nvPr>
            <p:ph type="title"/>
          </p:nvPr>
        </p:nvSpPr>
        <p:spPr>
          <a:xfrm>
            <a:off x="354925" y="2973375"/>
            <a:ext cx="8341800" cy="1431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700">
                <a:solidFill>
                  <a:srgbClr val="00BCDE"/>
                </a:solidFill>
              </a:rPr>
              <a:t>The more responses our assessment gets and the more honest </a:t>
            </a:r>
            <a:r>
              <a:rPr lang="en-GB" sz="1700">
                <a:solidFill>
                  <a:srgbClr val="00BCDE"/>
                </a:solidFill>
              </a:rPr>
              <a:t>those</a:t>
            </a:r>
            <a:r>
              <a:rPr lang="en-GB" sz="1700">
                <a:solidFill>
                  <a:srgbClr val="00BCDE"/>
                </a:solidFill>
              </a:rPr>
              <a:t> responses are, the better the information that we can analyse and report on. Response rates will often depend on how important employees think this is and </a:t>
            </a:r>
            <a:r>
              <a:rPr lang="en-GB" sz="1700">
                <a:solidFill>
                  <a:srgbClr val="00BCDE"/>
                </a:solidFill>
              </a:rPr>
              <a:t>therefore</a:t>
            </a:r>
            <a:r>
              <a:rPr lang="en-GB" sz="1700">
                <a:solidFill>
                  <a:srgbClr val="00BCDE"/>
                </a:solidFill>
              </a:rPr>
              <a:t> if this is briefed in by the CEO with a clear ask and followed up by management then it should get more responses. If the organisation commits to share the </a:t>
            </a:r>
            <a:r>
              <a:rPr lang="en-GB" sz="1700">
                <a:solidFill>
                  <a:srgbClr val="00BCDE"/>
                </a:solidFill>
              </a:rPr>
              <a:t>results</a:t>
            </a:r>
            <a:r>
              <a:rPr lang="en-GB" sz="1700">
                <a:solidFill>
                  <a:srgbClr val="00BCDE"/>
                </a:solidFill>
              </a:rPr>
              <a:t> then this generates significantly higher response rates. Here are some example briefings…</a:t>
            </a:r>
            <a:endParaRPr sz="1700">
              <a:solidFill>
                <a:srgbClr val="00BCDE"/>
              </a:solidFill>
            </a:endParaRPr>
          </a:p>
          <a:p>
            <a:pPr indent="0" lvl="0" marL="0" rtl="0" algn="l">
              <a:spcBef>
                <a:spcPts val="1200"/>
              </a:spcBef>
              <a:spcAft>
                <a:spcPts val="0"/>
              </a:spcAft>
              <a:buSzPts val="990"/>
              <a:buNone/>
            </a:pPr>
            <a:r>
              <a:t/>
            </a:r>
            <a:endParaRPr sz="1700">
              <a:solidFill>
                <a:srgbClr val="00BCDE"/>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8"/>
          <p:cNvSpPr txBox="1"/>
          <p:nvPr>
            <p:ph type="title"/>
          </p:nvPr>
        </p:nvSpPr>
        <p:spPr>
          <a:xfrm>
            <a:off x="272625" y="288375"/>
            <a:ext cx="76137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The CEO</a:t>
            </a:r>
            <a:endParaRPr/>
          </a:p>
        </p:txBody>
      </p:sp>
      <p:sp>
        <p:nvSpPr>
          <p:cNvPr id="289" name="Google Shape;289;p48"/>
          <p:cNvSpPr txBox="1"/>
          <p:nvPr>
            <p:ph idx="1" type="body"/>
          </p:nvPr>
        </p:nvSpPr>
        <p:spPr>
          <a:xfrm>
            <a:off x="559800" y="1653825"/>
            <a:ext cx="7899600" cy="33516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853"/>
              <a:buNone/>
            </a:pPr>
            <a:r>
              <a:rPr lang="en-GB" sz="1100">
                <a:solidFill>
                  <a:schemeClr val="dk1"/>
                </a:solidFill>
              </a:rPr>
              <a:t>Welcome everybody. Today I am asking for your help and more importantly your honest feedback. </a:t>
            </a:r>
            <a:endParaRPr sz="1100">
              <a:solidFill>
                <a:schemeClr val="dk1"/>
              </a:solidFill>
            </a:endParaRPr>
          </a:p>
          <a:p>
            <a:pPr indent="0" lvl="0" marL="0" rtl="0" algn="l">
              <a:spcBef>
                <a:spcPts val="1200"/>
              </a:spcBef>
              <a:spcAft>
                <a:spcPts val="0"/>
              </a:spcAft>
              <a:buClr>
                <a:schemeClr val="dk1"/>
              </a:buClr>
              <a:buSzPts val="1100"/>
              <a:buFont typeface="Arial"/>
              <a:buNone/>
            </a:pPr>
            <a:r>
              <a:rPr lang="en-GB" sz="1100">
                <a:solidFill>
                  <a:schemeClr val="dk1"/>
                </a:solidFill>
              </a:rPr>
              <a:t>As an exec team/ CEO I/we know how important culture is inside an organisation and we want to independently assess it.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We have engaged an organisation that specialises in gathering this feedback. They use anonymous assessment and AI to help us to understand the culture we have so we can build the culture we want and we need your honest feedback to build an accurate picture.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We intend to launch this on {INSERT DATE} where you will receive an email inviting you to respond to the Cultiv8tiv survey.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It is a mix of quantitative and qualitative questions that will give us a rounded picture of our culture and will take you around 25 minutes to complete so please make time in your diary.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The assessment window will be open for 3 weeks after which your responses won’t be recorded and you will miss the opportunity to provide your feedback.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The higher the response rate, the more accurate the picture. It is worth noting that we will be taking decisions off the back of this report.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I want to reiterate that this is entirely anonymous so please be honest, otherwise this is a wasted exercise.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Within 24 hours of the assessment ending we will then receive a full and detailed report, which we will review with 7 days and then present the findings back to you and start taking action. </a:t>
            </a:r>
            <a:endParaRPr sz="1100">
              <a:solidFill>
                <a:schemeClr val="dk1"/>
              </a:solidFill>
            </a:endParaRPr>
          </a:p>
          <a:p>
            <a:pPr indent="0" lvl="0" marL="0" rtl="0" algn="l">
              <a:lnSpc>
                <a:spcPct val="95000"/>
              </a:lnSpc>
              <a:spcBef>
                <a:spcPts val="0"/>
              </a:spcBef>
              <a:spcAft>
                <a:spcPts val="1200"/>
              </a:spcAft>
              <a:buSzPts val="853"/>
              <a:buNone/>
            </a:pPr>
            <a:r>
              <a:t/>
            </a:r>
            <a:endParaRPr sz="1100"/>
          </a:p>
        </p:txBody>
      </p:sp>
      <p:sp>
        <p:nvSpPr>
          <p:cNvPr id="290" name="Google Shape;290;p48"/>
          <p:cNvSpPr txBox="1"/>
          <p:nvPr/>
        </p:nvSpPr>
        <p:spPr>
          <a:xfrm>
            <a:off x="331200" y="1437750"/>
            <a:ext cx="779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200">
                <a:solidFill>
                  <a:schemeClr val="dk2"/>
                </a:solidFill>
              </a:rPr>
              <a:t>“</a:t>
            </a:r>
            <a:endParaRPr sz="4200">
              <a:solidFill>
                <a:schemeClr val="dk2"/>
              </a:solidFill>
            </a:endParaRPr>
          </a:p>
        </p:txBody>
      </p:sp>
      <p:sp>
        <p:nvSpPr>
          <p:cNvPr id="291" name="Google Shape;291;p48"/>
          <p:cNvSpPr txBox="1"/>
          <p:nvPr/>
        </p:nvSpPr>
        <p:spPr>
          <a:xfrm>
            <a:off x="4669175" y="4353925"/>
            <a:ext cx="779400" cy="36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200">
                <a:solidFill>
                  <a:schemeClr val="dk2"/>
                </a:solidFill>
              </a:rPr>
              <a:t>”</a:t>
            </a:r>
            <a:endParaRPr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49"/>
          <p:cNvSpPr txBox="1"/>
          <p:nvPr>
            <p:ph type="title"/>
          </p:nvPr>
        </p:nvSpPr>
        <p:spPr>
          <a:xfrm>
            <a:off x="272625" y="288375"/>
            <a:ext cx="76137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Managers</a:t>
            </a:r>
            <a:endParaRPr/>
          </a:p>
        </p:txBody>
      </p:sp>
      <p:sp>
        <p:nvSpPr>
          <p:cNvPr id="297" name="Google Shape;297;p49"/>
          <p:cNvSpPr txBox="1"/>
          <p:nvPr>
            <p:ph idx="1" type="body"/>
          </p:nvPr>
        </p:nvSpPr>
        <p:spPr>
          <a:xfrm>
            <a:off x="559800" y="1653825"/>
            <a:ext cx="7899600" cy="156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100">
                <a:solidFill>
                  <a:schemeClr val="dk1"/>
                </a:solidFill>
              </a:rPr>
              <a:t>As you heard from the CEO the organisation wants to assess its organisational culture and they need your honest feedback.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It is anonymous so none of the responses you provide can be traced back to specific individuals. </a:t>
            </a:r>
            <a:endParaRPr sz="1100">
              <a:solidFill>
                <a:schemeClr val="dk1"/>
              </a:solidFill>
            </a:endParaRPr>
          </a:p>
          <a:p>
            <a:pPr indent="0" lvl="0" marL="0" rtl="0" algn="l">
              <a:spcBef>
                <a:spcPts val="0"/>
              </a:spcBef>
              <a:spcAft>
                <a:spcPts val="0"/>
              </a:spcAft>
              <a:buClr>
                <a:schemeClr val="dk1"/>
              </a:buClr>
              <a:buSzPts val="1100"/>
              <a:buFont typeface="Arial"/>
              <a:buNone/>
            </a:pPr>
            <a:r>
              <a:rPr lang="en-GB" sz="1100">
                <a:solidFill>
                  <a:schemeClr val="dk1"/>
                </a:solidFill>
              </a:rPr>
              <a:t>Comments are summarised and presented in the report so please be honest with your responses and feedback.</a:t>
            </a:r>
            <a:endParaRPr sz="1100">
              <a:solidFill>
                <a:schemeClr val="dk1"/>
              </a:solidFill>
            </a:endParaRPr>
          </a:p>
          <a:p>
            <a:pPr indent="0" lvl="0" marL="0" rtl="0" algn="l">
              <a:spcBef>
                <a:spcPts val="0"/>
              </a:spcBef>
              <a:spcAft>
                <a:spcPts val="0"/>
              </a:spcAft>
              <a:buSzPts val="1100"/>
              <a:buNone/>
            </a:pPr>
            <a:r>
              <a:rPr lang="en-GB" sz="1100">
                <a:solidFill>
                  <a:schemeClr val="dk1"/>
                </a:solidFill>
              </a:rPr>
              <a:t>Please ensure that this gets completed by {INSERT DATE}. If you don’t complete the assessment then your voice won’t be heard. As the CEO mentioned, once assessment has been </a:t>
            </a:r>
            <a:r>
              <a:rPr lang="en-GB" sz="1100">
                <a:solidFill>
                  <a:schemeClr val="dk1"/>
                </a:solidFill>
              </a:rPr>
              <a:t>completed</a:t>
            </a:r>
            <a:r>
              <a:rPr lang="en-GB" sz="1100">
                <a:solidFill>
                  <a:schemeClr val="dk1"/>
                </a:solidFill>
              </a:rPr>
              <a:t> the report gets generated and the leadership team will present the findings back to the organisation. </a:t>
            </a:r>
            <a:endParaRPr sz="1100">
              <a:solidFill>
                <a:schemeClr val="dk1"/>
              </a:solidFill>
            </a:endParaRPr>
          </a:p>
          <a:p>
            <a:pPr indent="0" lvl="0" marL="0" rtl="0" algn="l">
              <a:lnSpc>
                <a:spcPct val="95000"/>
              </a:lnSpc>
              <a:spcBef>
                <a:spcPts val="0"/>
              </a:spcBef>
              <a:spcAft>
                <a:spcPts val="1200"/>
              </a:spcAft>
              <a:buSzPts val="853"/>
              <a:buNone/>
            </a:pPr>
            <a:r>
              <a:t/>
            </a:r>
            <a:endParaRPr sz="1100"/>
          </a:p>
        </p:txBody>
      </p:sp>
      <p:sp>
        <p:nvSpPr>
          <p:cNvPr id="298" name="Google Shape;298;p49"/>
          <p:cNvSpPr txBox="1"/>
          <p:nvPr/>
        </p:nvSpPr>
        <p:spPr>
          <a:xfrm>
            <a:off x="331200" y="1437750"/>
            <a:ext cx="7794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200">
                <a:solidFill>
                  <a:schemeClr val="dk2"/>
                </a:solidFill>
              </a:rPr>
              <a:t>“</a:t>
            </a:r>
            <a:endParaRPr sz="4200">
              <a:solidFill>
                <a:schemeClr val="dk2"/>
              </a:solidFill>
            </a:endParaRPr>
          </a:p>
        </p:txBody>
      </p:sp>
      <p:sp>
        <p:nvSpPr>
          <p:cNvPr id="299" name="Google Shape;299;p49"/>
          <p:cNvSpPr txBox="1"/>
          <p:nvPr/>
        </p:nvSpPr>
        <p:spPr>
          <a:xfrm>
            <a:off x="3396525" y="2480750"/>
            <a:ext cx="779400" cy="36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4200">
                <a:solidFill>
                  <a:schemeClr val="dk2"/>
                </a:solidFill>
              </a:rPr>
              <a:t>”</a:t>
            </a:r>
            <a:endParaRPr sz="18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